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2" r:id="rId5"/>
    <p:sldMasterId id="2147483829" r:id="rId6"/>
  </p:sldMasterIdLst>
  <p:notesMasterIdLst>
    <p:notesMasterId r:id="rId29"/>
  </p:notesMasterIdLst>
  <p:handoutMasterIdLst>
    <p:handoutMasterId r:id="rId30"/>
  </p:handoutMasterIdLst>
  <p:sldIdLst>
    <p:sldId id="490" r:id="rId7"/>
    <p:sldId id="493" r:id="rId8"/>
    <p:sldId id="492" r:id="rId9"/>
    <p:sldId id="499" r:id="rId10"/>
    <p:sldId id="495" r:id="rId11"/>
    <p:sldId id="326" r:id="rId12"/>
    <p:sldId id="313" r:id="rId13"/>
    <p:sldId id="314" r:id="rId14"/>
    <p:sldId id="524" r:id="rId15"/>
    <p:sldId id="521" r:id="rId16"/>
    <p:sldId id="523" r:id="rId17"/>
    <p:sldId id="522" r:id="rId18"/>
    <p:sldId id="504" r:id="rId19"/>
    <p:sldId id="502" r:id="rId20"/>
    <p:sldId id="503" r:id="rId21"/>
    <p:sldId id="505" r:id="rId22"/>
    <p:sldId id="506" r:id="rId23"/>
    <p:sldId id="511" r:id="rId24"/>
    <p:sldId id="507" r:id="rId25"/>
    <p:sldId id="514" r:id="rId26"/>
    <p:sldId id="525" r:id="rId27"/>
    <p:sldId id="519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3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bert van den Braak" initials="WAJ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E8DD10"/>
    <a:srgbClr val="E60004"/>
    <a:srgbClr val="C1D533"/>
    <a:srgbClr val="7DB713"/>
    <a:srgbClr val="2C2A3B"/>
    <a:srgbClr val="B20A2F"/>
    <a:srgbClr val="00822D"/>
    <a:srgbClr val="FDCA00"/>
    <a:srgbClr val="008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C767EB-352E-47D4-9E2C-178B9E0D0C0B}" v="91" dt="2025-04-03T14:11:44.423"/>
  </p1510:revLst>
</p1510:revInfo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558"/>
  </p:normalViewPr>
  <p:slideViewPr>
    <p:cSldViewPr snapToGrid="0" snapToObjects="1" showGuides="1">
      <p:cViewPr varScale="1">
        <p:scale>
          <a:sx n="94" d="100"/>
          <a:sy n="94" d="100"/>
        </p:scale>
        <p:origin x="258" y="312"/>
      </p:cViewPr>
      <p:guideLst>
        <p:guide orient="horz" pos="2160"/>
        <p:guide pos="3840"/>
        <p:guide orient="horz" pos="33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>
        <p:scale>
          <a:sx n="140" d="100"/>
          <a:sy n="140" d="100"/>
        </p:scale>
        <p:origin x="26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olders, A.L. (Alf)" userId="8df81702-086b-4fc4-aa98-dd969549de31" providerId="ADAL" clId="{D8C767EB-352E-47D4-9E2C-178B9E0D0C0B}"/>
    <pc:docChg chg="undo redo custSel addSld delSld modSld sldOrd">
      <pc:chgData name="Smolders, A.L. (Alf)" userId="8df81702-086b-4fc4-aa98-dd969549de31" providerId="ADAL" clId="{D8C767EB-352E-47D4-9E2C-178B9E0D0C0B}" dt="2025-04-03T14:23:40.359" v="4582" actId="20577"/>
      <pc:docMkLst>
        <pc:docMk/>
      </pc:docMkLst>
      <pc:sldChg chg="add del">
        <pc:chgData name="Smolders, A.L. (Alf)" userId="8df81702-086b-4fc4-aa98-dd969549de31" providerId="ADAL" clId="{D8C767EB-352E-47D4-9E2C-178B9E0D0C0B}" dt="2025-04-01T05:32:28.868" v="742" actId="47"/>
        <pc:sldMkLst>
          <pc:docMk/>
          <pc:sldMk cId="127825661" sldId="312"/>
        </pc:sldMkLst>
      </pc:sldChg>
      <pc:sldChg chg="add del">
        <pc:chgData name="Smolders, A.L. (Alf)" userId="8df81702-086b-4fc4-aa98-dd969549de31" providerId="ADAL" clId="{D8C767EB-352E-47D4-9E2C-178B9E0D0C0B}" dt="2025-04-01T05:36:08.361" v="750" actId="47"/>
        <pc:sldMkLst>
          <pc:docMk/>
          <pc:sldMk cId="3659863310" sldId="313"/>
        </pc:sldMkLst>
      </pc:sldChg>
      <pc:sldChg chg="add del">
        <pc:chgData name="Smolders, A.L. (Alf)" userId="8df81702-086b-4fc4-aa98-dd969549de31" providerId="ADAL" clId="{D8C767EB-352E-47D4-9E2C-178B9E0D0C0B}" dt="2025-04-01T05:36:08.361" v="750" actId="47"/>
        <pc:sldMkLst>
          <pc:docMk/>
          <pc:sldMk cId="3852712754" sldId="314"/>
        </pc:sldMkLst>
      </pc:sldChg>
      <pc:sldChg chg="add del">
        <pc:chgData name="Smolders, A.L. (Alf)" userId="8df81702-086b-4fc4-aa98-dd969549de31" providerId="ADAL" clId="{D8C767EB-352E-47D4-9E2C-178B9E0D0C0B}" dt="2025-04-01T05:32:47.191" v="744" actId="47"/>
        <pc:sldMkLst>
          <pc:docMk/>
          <pc:sldMk cId="1535590257" sldId="325"/>
        </pc:sldMkLst>
      </pc:sldChg>
      <pc:sldChg chg="delSp add mod">
        <pc:chgData name="Smolders, A.L. (Alf)" userId="8df81702-086b-4fc4-aa98-dd969549de31" providerId="ADAL" clId="{D8C767EB-352E-47D4-9E2C-178B9E0D0C0B}" dt="2025-04-01T05:36:38.146" v="751" actId="478"/>
        <pc:sldMkLst>
          <pc:docMk/>
          <pc:sldMk cId="1800109000" sldId="326"/>
        </pc:sldMkLst>
      </pc:sldChg>
      <pc:sldChg chg="add del">
        <pc:chgData name="Smolders, A.L. (Alf)" userId="8df81702-086b-4fc4-aa98-dd969549de31" providerId="ADAL" clId="{D8C767EB-352E-47D4-9E2C-178B9E0D0C0B}" dt="2025-04-01T05:33:31.086" v="746" actId="47"/>
        <pc:sldMkLst>
          <pc:docMk/>
          <pc:sldMk cId="814156645" sldId="327"/>
        </pc:sldMkLst>
      </pc:sldChg>
      <pc:sldChg chg="add del">
        <pc:chgData name="Smolders, A.L. (Alf)" userId="8df81702-086b-4fc4-aa98-dd969549de31" providerId="ADAL" clId="{D8C767EB-352E-47D4-9E2C-178B9E0D0C0B}" dt="2025-04-01T05:28:05.917" v="728" actId="47"/>
        <pc:sldMkLst>
          <pc:docMk/>
          <pc:sldMk cId="1281510240" sldId="327"/>
        </pc:sldMkLst>
      </pc:sldChg>
      <pc:sldChg chg="add del">
        <pc:chgData name="Smolders, A.L. (Alf)" userId="8df81702-086b-4fc4-aa98-dd969549de31" providerId="ADAL" clId="{D8C767EB-352E-47D4-9E2C-178B9E0D0C0B}" dt="2025-04-01T05:28:07.200" v="729" actId="47"/>
        <pc:sldMkLst>
          <pc:docMk/>
          <pc:sldMk cId="2000695819" sldId="328"/>
        </pc:sldMkLst>
      </pc:sldChg>
      <pc:sldChg chg="modSp mod">
        <pc:chgData name="Smolders, A.L. (Alf)" userId="8df81702-086b-4fc4-aa98-dd969549de31" providerId="ADAL" clId="{D8C767EB-352E-47D4-9E2C-178B9E0D0C0B}" dt="2025-04-03T05:56:12.484" v="2791" actId="20577"/>
        <pc:sldMkLst>
          <pc:docMk/>
          <pc:sldMk cId="1025302784" sldId="490"/>
        </pc:sldMkLst>
        <pc:spChg chg="mod">
          <ac:chgData name="Smolders, A.L. (Alf)" userId="8df81702-086b-4fc4-aa98-dd969549de31" providerId="ADAL" clId="{D8C767EB-352E-47D4-9E2C-178B9E0D0C0B}" dt="2025-04-01T05:12:33.888" v="51" actId="14100"/>
          <ac:spMkLst>
            <pc:docMk/>
            <pc:sldMk cId="1025302784" sldId="490"/>
            <ac:spMk id="3" creationId="{641C4A4F-3A96-81BF-9C25-E27C4142379B}"/>
          </ac:spMkLst>
        </pc:spChg>
        <pc:spChg chg="mod">
          <ac:chgData name="Smolders, A.L. (Alf)" userId="8df81702-086b-4fc4-aa98-dd969549de31" providerId="ADAL" clId="{D8C767EB-352E-47D4-9E2C-178B9E0D0C0B}" dt="2025-04-03T05:56:12.484" v="2791" actId="20577"/>
          <ac:spMkLst>
            <pc:docMk/>
            <pc:sldMk cId="1025302784" sldId="490"/>
            <ac:spMk id="4" creationId="{CC428A0A-4475-1610-7951-41A2064F881F}"/>
          </ac:spMkLst>
        </pc:spChg>
        <pc:spChg chg="mod">
          <ac:chgData name="Smolders, A.L. (Alf)" userId="8df81702-086b-4fc4-aa98-dd969549de31" providerId="ADAL" clId="{D8C767EB-352E-47D4-9E2C-178B9E0D0C0B}" dt="2025-04-01T05:12:43.102" v="63" actId="20577"/>
          <ac:spMkLst>
            <pc:docMk/>
            <pc:sldMk cId="1025302784" sldId="490"/>
            <ac:spMk id="5" creationId="{0A07051D-478B-8D68-94F8-36BC746B0F0C}"/>
          </ac:spMkLst>
        </pc:spChg>
      </pc:sldChg>
      <pc:sldChg chg="modSp mod">
        <pc:chgData name="Smolders, A.L. (Alf)" userId="8df81702-086b-4fc4-aa98-dd969549de31" providerId="ADAL" clId="{D8C767EB-352E-47D4-9E2C-178B9E0D0C0B}" dt="2025-04-03T13:18:45.468" v="3360" actId="20577"/>
        <pc:sldMkLst>
          <pc:docMk/>
          <pc:sldMk cId="1039526627" sldId="492"/>
        </pc:sldMkLst>
        <pc:spChg chg="mod">
          <ac:chgData name="Smolders, A.L. (Alf)" userId="8df81702-086b-4fc4-aa98-dd969549de31" providerId="ADAL" clId="{D8C767EB-352E-47D4-9E2C-178B9E0D0C0B}" dt="2025-04-01T05:18:23.188" v="398" actId="20577"/>
          <ac:spMkLst>
            <pc:docMk/>
            <pc:sldMk cId="1039526627" sldId="492"/>
            <ac:spMk id="2" creationId="{A4C04C98-B743-A7D9-93BD-CE094B1B3735}"/>
          </ac:spMkLst>
        </pc:spChg>
        <pc:spChg chg="mod">
          <ac:chgData name="Smolders, A.L. (Alf)" userId="8df81702-086b-4fc4-aa98-dd969549de31" providerId="ADAL" clId="{D8C767EB-352E-47D4-9E2C-178B9E0D0C0B}" dt="2025-04-03T13:18:45.468" v="3360" actId="20577"/>
          <ac:spMkLst>
            <pc:docMk/>
            <pc:sldMk cId="1039526627" sldId="492"/>
            <ac:spMk id="3" creationId="{72F5420F-95C4-B06C-A570-E073809346FF}"/>
          </ac:spMkLst>
        </pc:spChg>
      </pc:sldChg>
      <pc:sldChg chg="modSp mod">
        <pc:chgData name="Smolders, A.L. (Alf)" userId="8df81702-086b-4fc4-aa98-dd969549de31" providerId="ADAL" clId="{D8C767EB-352E-47D4-9E2C-178B9E0D0C0B}" dt="2025-04-02T11:56:08.523" v="2766" actId="20577"/>
        <pc:sldMkLst>
          <pc:docMk/>
          <pc:sldMk cId="4054969132" sldId="493"/>
        </pc:sldMkLst>
        <pc:spChg chg="mod">
          <ac:chgData name="Smolders, A.L. (Alf)" userId="8df81702-086b-4fc4-aa98-dd969549de31" providerId="ADAL" clId="{D8C767EB-352E-47D4-9E2C-178B9E0D0C0B}" dt="2025-04-01T05:12:55.269" v="81" actId="20577"/>
          <ac:spMkLst>
            <pc:docMk/>
            <pc:sldMk cId="4054969132" sldId="493"/>
            <ac:spMk id="2" creationId="{217EC846-820D-935C-B54D-7F14941854CD}"/>
          </ac:spMkLst>
        </pc:spChg>
        <pc:spChg chg="mod">
          <ac:chgData name="Smolders, A.L. (Alf)" userId="8df81702-086b-4fc4-aa98-dd969549de31" providerId="ADAL" clId="{D8C767EB-352E-47D4-9E2C-178B9E0D0C0B}" dt="2025-04-02T11:56:08.523" v="2766" actId="20577"/>
          <ac:spMkLst>
            <pc:docMk/>
            <pc:sldMk cId="4054969132" sldId="493"/>
            <ac:spMk id="4" creationId="{3946A252-987A-D46B-E1AD-CB9C78A6881F}"/>
          </ac:spMkLst>
        </pc:spChg>
      </pc:sldChg>
      <pc:sldChg chg="addSp delSp modSp mod">
        <pc:chgData name="Smolders, A.L. (Alf)" userId="8df81702-086b-4fc4-aa98-dd969549de31" providerId="ADAL" clId="{D8C767EB-352E-47D4-9E2C-178B9E0D0C0B}" dt="2025-04-01T05:27:04.559" v="722" actId="22"/>
        <pc:sldMkLst>
          <pc:docMk/>
          <pc:sldMk cId="1444040180" sldId="495"/>
        </pc:sldMkLst>
        <pc:spChg chg="mod">
          <ac:chgData name="Smolders, A.L. (Alf)" userId="8df81702-086b-4fc4-aa98-dd969549de31" providerId="ADAL" clId="{D8C767EB-352E-47D4-9E2C-178B9E0D0C0B}" dt="2025-04-01T05:19:58.975" v="553" actId="20577"/>
          <ac:spMkLst>
            <pc:docMk/>
            <pc:sldMk cId="1444040180" sldId="495"/>
            <ac:spMk id="2" creationId="{5D552812-D29A-B334-2791-6F6E02659C05}"/>
          </ac:spMkLst>
        </pc:spChg>
        <pc:spChg chg="mod">
          <ac:chgData name="Smolders, A.L. (Alf)" userId="8df81702-086b-4fc4-aa98-dd969549de31" providerId="ADAL" clId="{D8C767EB-352E-47D4-9E2C-178B9E0D0C0B}" dt="2025-04-01T05:21:10.693" v="698" actId="20577"/>
          <ac:spMkLst>
            <pc:docMk/>
            <pc:sldMk cId="1444040180" sldId="495"/>
            <ac:spMk id="3" creationId="{363068AD-1B24-62F8-0517-8EC3FED9E892}"/>
          </ac:spMkLst>
        </pc:spChg>
      </pc:sldChg>
      <pc:sldChg chg="del">
        <pc:chgData name="Smolders, A.L. (Alf)" userId="8df81702-086b-4fc4-aa98-dd969549de31" providerId="ADAL" clId="{D8C767EB-352E-47D4-9E2C-178B9E0D0C0B}" dt="2025-04-01T05:27:32.035" v="724" actId="47"/>
        <pc:sldMkLst>
          <pc:docMk/>
          <pc:sldMk cId="2192344546" sldId="496"/>
        </pc:sldMkLst>
      </pc:sldChg>
      <pc:sldChg chg="del">
        <pc:chgData name="Smolders, A.L. (Alf)" userId="8df81702-086b-4fc4-aa98-dd969549de31" providerId="ADAL" clId="{D8C767EB-352E-47D4-9E2C-178B9E0D0C0B}" dt="2025-04-01T05:27:32.035" v="724" actId="47"/>
        <pc:sldMkLst>
          <pc:docMk/>
          <pc:sldMk cId="3412261475" sldId="497"/>
        </pc:sldMkLst>
      </pc:sldChg>
      <pc:sldChg chg="del">
        <pc:chgData name="Smolders, A.L. (Alf)" userId="8df81702-086b-4fc4-aa98-dd969549de31" providerId="ADAL" clId="{D8C767EB-352E-47D4-9E2C-178B9E0D0C0B}" dt="2025-04-01T05:27:32.035" v="724" actId="47"/>
        <pc:sldMkLst>
          <pc:docMk/>
          <pc:sldMk cId="2603353695" sldId="498"/>
        </pc:sldMkLst>
      </pc:sldChg>
      <pc:sldChg chg="modSp del mod">
        <pc:chgData name="Smolders, A.L. (Alf)" userId="8df81702-086b-4fc4-aa98-dd969549de31" providerId="ADAL" clId="{D8C767EB-352E-47D4-9E2C-178B9E0D0C0B}" dt="2025-04-03T13:20:16.184" v="3397" actId="47"/>
        <pc:sldMkLst>
          <pc:docMk/>
          <pc:sldMk cId="1297120657" sldId="501"/>
        </pc:sldMkLst>
        <pc:spChg chg="mod">
          <ac:chgData name="Smolders, A.L. (Alf)" userId="8df81702-086b-4fc4-aa98-dd969549de31" providerId="ADAL" clId="{D8C767EB-352E-47D4-9E2C-178B9E0D0C0B}" dt="2025-04-03T05:57:07.295" v="2853" actId="20577"/>
          <ac:spMkLst>
            <pc:docMk/>
            <pc:sldMk cId="1297120657" sldId="501"/>
            <ac:spMk id="3" creationId="{5F65AEEB-5B91-FB50-36DC-A8531CB1AD47}"/>
          </ac:spMkLst>
        </pc:spChg>
      </pc:sldChg>
      <pc:sldChg chg="modSp mod ord">
        <pc:chgData name="Smolders, A.L. (Alf)" userId="8df81702-086b-4fc4-aa98-dd969549de31" providerId="ADAL" clId="{D8C767EB-352E-47D4-9E2C-178B9E0D0C0B}" dt="2025-04-03T13:20:25.450" v="3399"/>
        <pc:sldMkLst>
          <pc:docMk/>
          <pc:sldMk cId="1099790181" sldId="502"/>
        </pc:sldMkLst>
        <pc:spChg chg="mod">
          <ac:chgData name="Smolders, A.L. (Alf)" userId="8df81702-086b-4fc4-aa98-dd969549de31" providerId="ADAL" clId="{D8C767EB-352E-47D4-9E2C-178B9E0D0C0B}" dt="2025-04-01T05:37:46.977" v="813" actId="20577"/>
          <ac:spMkLst>
            <pc:docMk/>
            <pc:sldMk cId="1099790181" sldId="502"/>
            <ac:spMk id="2" creationId="{98584285-13A4-0F89-FBA4-CA743513D254}"/>
          </ac:spMkLst>
        </pc:spChg>
        <pc:picChg chg="mod ord">
          <ac:chgData name="Smolders, A.L. (Alf)" userId="8df81702-086b-4fc4-aa98-dd969549de31" providerId="ADAL" clId="{D8C767EB-352E-47D4-9E2C-178B9E0D0C0B}" dt="2025-04-01T05:38:04.935" v="816" actId="1076"/>
          <ac:picMkLst>
            <pc:docMk/>
            <pc:sldMk cId="1099790181" sldId="502"/>
            <ac:picMk id="6" creationId="{53C44ACD-85DB-951E-9C39-0DC21537D9B7}"/>
          </ac:picMkLst>
        </pc:picChg>
      </pc:sldChg>
      <pc:sldChg chg="modSp mod ord">
        <pc:chgData name="Smolders, A.L. (Alf)" userId="8df81702-086b-4fc4-aa98-dd969549de31" providerId="ADAL" clId="{D8C767EB-352E-47D4-9E2C-178B9E0D0C0B}" dt="2025-04-03T13:20:25.450" v="3399"/>
        <pc:sldMkLst>
          <pc:docMk/>
          <pc:sldMk cId="3885531813" sldId="503"/>
        </pc:sldMkLst>
        <pc:spChg chg="mod">
          <ac:chgData name="Smolders, A.L. (Alf)" userId="8df81702-086b-4fc4-aa98-dd969549de31" providerId="ADAL" clId="{D8C767EB-352E-47D4-9E2C-178B9E0D0C0B}" dt="2025-04-01T05:46:38.277" v="969" actId="20577"/>
          <ac:spMkLst>
            <pc:docMk/>
            <pc:sldMk cId="3885531813" sldId="503"/>
            <ac:spMk id="2" creationId="{E356C590-5834-1F66-EBAD-DDFDD5B56B20}"/>
          </ac:spMkLst>
        </pc:spChg>
        <pc:spChg chg="mod">
          <ac:chgData name="Smolders, A.L. (Alf)" userId="8df81702-086b-4fc4-aa98-dd969549de31" providerId="ADAL" clId="{D8C767EB-352E-47D4-9E2C-178B9E0D0C0B}" dt="2025-04-01T05:49:07.989" v="1145" actId="20577"/>
          <ac:spMkLst>
            <pc:docMk/>
            <pc:sldMk cId="3885531813" sldId="503"/>
            <ac:spMk id="3" creationId="{120C90A5-CF48-9067-7114-DBD559C630FA}"/>
          </ac:spMkLst>
        </pc:spChg>
        <pc:spChg chg="mod">
          <ac:chgData name="Smolders, A.L. (Alf)" userId="8df81702-086b-4fc4-aa98-dd969549de31" providerId="ADAL" clId="{D8C767EB-352E-47D4-9E2C-178B9E0D0C0B}" dt="2025-04-01T05:47:31.332" v="1014" actId="20577"/>
          <ac:spMkLst>
            <pc:docMk/>
            <pc:sldMk cId="3885531813" sldId="503"/>
            <ac:spMk id="8" creationId="{DFB6133B-6CF6-403B-92AA-EB6B76802E14}"/>
          </ac:spMkLst>
        </pc:spChg>
        <pc:spChg chg="mod">
          <ac:chgData name="Smolders, A.L. (Alf)" userId="8df81702-086b-4fc4-aa98-dd969549de31" providerId="ADAL" clId="{D8C767EB-352E-47D4-9E2C-178B9E0D0C0B}" dt="2025-04-01T05:44:51.257" v="878" actId="20577"/>
          <ac:spMkLst>
            <pc:docMk/>
            <pc:sldMk cId="3885531813" sldId="503"/>
            <ac:spMk id="9" creationId="{AC75C8F3-F2F2-4D52-A053-EA82C2A56DA5}"/>
          </ac:spMkLst>
        </pc:spChg>
        <pc:spChg chg="mod">
          <ac:chgData name="Smolders, A.L. (Alf)" userId="8df81702-086b-4fc4-aa98-dd969549de31" providerId="ADAL" clId="{D8C767EB-352E-47D4-9E2C-178B9E0D0C0B}" dt="2025-04-01T05:46:07.117" v="936" actId="20577"/>
          <ac:spMkLst>
            <pc:docMk/>
            <pc:sldMk cId="3885531813" sldId="503"/>
            <ac:spMk id="10" creationId="{DC8FDB87-FDBB-4E54-9154-051E91D8D89A}"/>
          </ac:spMkLst>
        </pc:spChg>
      </pc:sldChg>
      <pc:sldChg chg="modSp mod">
        <pc:chgData name="Smolders, A.L. (Alf)" userId="8df81702-086b-4fc4-aa98-dd969549de31" providerId="ADAL" clId="{D8C767EB-352E-47D4-9E2C-178B9E0D0C0B}" dt="2025-04-03T13:19:26.106" v="3396" actId="20577"/>
        <pc:sldMkLst>
          <pc:docMk/>
          <pc:sldMk cId="1102927995" sldId="504"/>
        </pc:sldMkLst>
        <pc:spChg chg="mod">
          <ac:chgData name="Smolders, A.L. (Alf)" userId="8df81702-086b-4fc4-aa98-dd969549de31" providerId="ADAL" clId="{D8C767EB-352E-47D4-9E2C-178B9E0D0C0B}" dt="2025-04-03T13:19:26.106" v="3396" actId="20577"/>
          <ac:spMkLst>
            <pc:docMk/>
            <pc:sldMk cId="1102927995" sldId="504"/>
            <ac:spMk id="3" creationId="{4609D812-C35D-E180-E768-4FFE68E090BB}"/>
          </ac:spMkLst>
        </pc:spChg>
        <pc:spChg chg="mod">
          <ac:chgData name="Smolders, A.L. (Alf)" userId="8df81702-086b-4fc4-aa98-dd969549de31" providerId="ADAL" clId="{D8C767EB-352E-47D4-9E2C-178B9E0D0C0B}" dt="2025-04-03T13:15:24.458" v="3258" actId="15"/>
          <ac:spMkLst>
            <pc:docMk/>
            <pc:sldMk cId="1102927995" sldId="504"/>
            <ac:spMk id="4" creationId="{EAE364B1-88C9-8D19-EA1F-BB20DD425CB9}"/>
          </ac:spMkLst>
        </pc:spChg>
      </pc:sldChg>
      <pc:sldChg chg="modSp mod">
        <pc:chgData name="Smolders, A.L. (Alf)" userId="8df81702-086b-4fc4-aa98-dd969549de31" providerId="ADAL" clId="{D8C767EB-352E-47D4-9E2C-178B9E0D0C0B}" dt="2025-04-01T05:53:00.229" v="1450" actId="20577"/>
        <pc:sldMkLst>
          <pc:docMk/>
          <pc:sldMk cId="3732877131" sldId="505"/>
        </pc:sldMkLst>
        <pc:spChg chg="mod">
          <ac:chgData name="Smolders, A.L. (Alf)" userId="8df81702-086b-4fc4-aa98-dd969549de31" providerId="ADAL" clId="{D8C767EB-352E-47D4-9E2C-178B9E0D0C0B}" dt="2025-04-01T05:51:55.571" v="1342" actId="121"/>
          <ac:spMkLst>
            <pc:docMk/>
            <pc:sldMk cId="3732877131" sldId="505"/>
            <ac:spMk id="2" creationId="{46362676-0274-5043-1C62-47D38EBFB207}"/>
          </ac:spMkLst>
        </pc:spChg>
        <pc:spChg chg="mod">
          <ac:chgData name="Smolders, A.L. (Alf)" userId="8df81702-086b-4fc4-aa98-dd969549de31" providerId="ADAL" clId="{D8C767EB-352E-47D4-9E2C-178B9E0D0C0B}" dt="2025-04-01T05:53:00.229" v="1450" actId="20577"/>
          <ac:spMkLst>
            <pc:docMk/>
            <pc:sldMk cId="3732877131" sldId="505"/>
            <ac:spMk id="3" creationId="{AFDD03DA-0CD9-DF2B-92CD-4558406D4589}"/>
          </ac:spMkLst>
        </pc:spChg>
      </pc:sldChg>
      <pc:sldChg chg="modSp mod">
        <pc:chgData name="Smolders, A.L. (Alf)" userId="8df81702-086b-4fc4-aa98-dd969549de31" providerId="ADAL" clId="{D8C767EB-352E-47D4-9E2C-178B9E0D0C0B}" dt="2025-04-01T05:57:28.916" v="1627" actId="20577"/>
        <pc:sldMkLst>
          <pc:docMk/>
          <pc:sldMk cId="244615619" sldId="506"/>
        </pc:sldMkLst>
        <pc:spChg chg="mod">
          <ac:chgData name="Smolders, A.L. (Alf)" userId="8df81702-086b-4fc4-aa98-dd969549de31" providerId="ADAL" clId="{D8C767EB-352E-47D4-9E2C-178B9E0D0C0B}" dt="2025-04-01T05:57:28.916" v="1627" actId="20577"/>
          <ac:spMkLst>
            <pc:docMk/>
            <pc:sldMk cId="244615619" sldId="506"/>
            <ac:spMk id="2" creationId="{0F90618B-BA4A-07F8-7BA0-A9A6C35CDFE8}"/>
          </ac:spMkLst>
        </pc:spChg>
        <pc:spChg chg="mod">
          <ac:chgData name="Smolders, A.L. (Alf)" userId="8df81702-086b-4fc4-aa98-dd969549de31" providerId="ADAL" clId="{D8C767EB-352E-47D4-9E2C-178B9E0D0C0B}" dt="2025-04-01T05:53:23.466" v="1459" actId="20577"/>
          <ac:spMkLst>
            <pc:docMk/>
            <pc:sldMk cId="244615619" sldId="506"/>
            <ac:spMk id="12" creationId="{4BDF97F0-7E29-DB84-7CAB-C4D2D283EDD0}"/>
          </ac:spMkLst>
        </pc:spChg>
        <pc:spChg chg="mod">
          <ac:chgData name="Smolders, A.L. (Alf)" userId="8df81702-086b-4fc4-aa98-dd969549de31" providerId="ADAL" clId="{D8C767EB-352E-47D4-9E2C-178B9E0D0C0B}" dt="2025-04-01T05:53:37.481" v="1470" actId="20577"/>
          <ac:spMkLst>
            <pc:docMk/>
            <pc:sldMk cId="244615619" sldId="506"/>
            <ac:spMk id="14" creationId="{01AAD358-2136-65C6-D3D1-D7E971D0CE68}"/>
          </ac:spMkLst>
        </pc:spChg>
        <pc:spChg chg="mod">
          <ac:chgData name="Smolders, A.L. (Alf)" userId="8df81702-086b-4fc4-aa98-dd969549de31" providerId="ADAL" clId="{D8C767EB-352E-47D4-9E2C-178B9E0D0C0B}" dt="2025-04-01T05:53:43.590" v="1477" actId="20577"/>
          <ac:spMkLst>
            <pc:docMk/>
            <pc:sldMk cId="244615619" sldId="506"/>
            <ac:spMk id="15" creationId="{F9716305-A15E-111D-4C19-2829F98DBCE8}"/>
          </ac:spMkLst>
        </pc:spChg>
        <pc:spChg chg="mod">
          <ac:chgData name="Smolders, A.L. (Alf)" userId="8df81702-086b-4fc4-aa98-dd969549de31" providerId="ADAL" clId="{D8C767EB-352E-47D4-9E2C-178B9E0D0C0B}" dt="2025-04-01T05:53:50.662" v="1488" actId="20577"/>
          <ac:spMkLst>
            <pc:docMk/>
            <pc:sldMk cId="244615619" sldId="506"/>
            <ac:spMk id="16" creationId="{8F844D28-DCB6-6881-43BB-B094072F933F}"/>
          </ac:spMkLst>
        </pc:spChg>
        <pc:spChg chg="mod">
          <ac:chgData name="Smolders, A.L. (Alf)" userId="8df81702-086b-4fc4-aa98-dd969549de31" providerId="ADAL" clId="{D8C767EB-352E-47D4-9E2C-178B9E0D0C0B}" dt="2025-04-01T05:54:43.621" v="1505" actId="20577"/>
          <ac:spMkLst>
            <pc:docMk/>
            <pc:sldMk cId="244615619" sldId="506"/>
            <ac:spMk id="22" creationId="{DE4034A2-C405-CB29-AD4C-3A190A46772E}"/>
          </ac:spMkLst>
        </pc:spChg>
        <pc:spChg chg="mod">
          <ac:chgData name="Smolders, A.L. (Alf)" userId="8df81702-086b-4fc4-aa98-dd969549de31" providerId="ADAL" clId="{D8C767EB-352E-47D4-9E2C-178B9E0D0C0B}" dt="2025-04-01T05:56:04.806" v="1562" actId="20577"/>
          <ac:spMkLst>
            <pc:docMk/>
            <pc:sldMk cId="244615619" sldId="506"/>
            <ac:spMk id="23" creationId="{D38ED9FE-7652-4750-EA49-FFA433A0EE80}"/>
          </ac:spMkLst>
        </pc:spChg>
        <pc:spChg chg="mod">
          <ac:chgData name="Smolders, A.L. (Alf)" userId="8df81702-086b-4fc4-aa98-dd969549de31" providerId="ADAL" clId="{D8C767EB-352E-47D4-9E2C-178B9E0D0C0B}" dt="2025-04-01T05:56:33.644" v="1575" actId="20577"/>
          <ac:spMkLst>
            <pc:docMk/>
            <pc:sldMk cId="244615619" sldId="506"/>
            <ac:spMk id="24" creationId="{7F62F029-1A0B-2AF5-5BDD-00D44AB8682B}"/>
          </ac:spMkLst>
        </pc:spChg>
        <pc:spChg chg="mod">
          <ac:chgData name="Smolders, A.L. (Alf)" userId="8df81702-086b-4fc4-aa98-dd969549de31" providerId="ADAL" clId="{D8C767EB-352E-47D4-9E2C-178B9E0D0C0B}" dt="2025-04-01T05:57:08.620" v="1611" actId="20577"/>
          <ac:spMkLst>
            <pc:docMk/>
            <pc:sldMk cId="244615619" sldId="506"/>
            <ac:spMk id="25" creationId="{8C7E0B17-1062-6C07-C274-683FED2DC454}"/>
          </ac:spMkLst>
        </pc:spChg>
        <pc:spChg chg="mod">
          <ac:chgData name="Smolders, A.L. (Alf)" userId="8df81702-086b-4fc4-aa98-dd969549de31" providerId="ADAL" clId="{D8C767EB-352E-47D4-9E2C-178B9E0D0C0B}" dt="2025-04-01T05:55:34.433" v="1524" actId="20577"/>
          <ac:spMkLst>
            <pc:docMk/>
            <pc:sldMk cId="244615619" sldId="506"/>
            <ac:spMk id="29" creationId="{8BA00E01-1F59-81A1-FF60-9F98C6BB08F2}"/>
          </ac:spMkLst>
        </pc:spChg>
        <pc:spChg chg="mod">
          <ac:chgData name="Smolders, A.L. (Alf)" userId="8df81702-086b-4fc4-aa98-dd969549de31" providerId="ADAL" clId="{D8C767EB-352E-47D4-9E2C-178B9E0D0C0B}" dt="2025-04-01T05:56:56.206" v="1603" actId="20577"/>
          <ac:spMkLst>
            <pc:docMk/>
            <pc:sldMk cId="244615619" sldId="506"/>
            <ac:spMk id="60" creationId="{4CE5B8DC-134B-A0DC-5CDF-1ECECBA874A4}"/>
          </ac:spMkLst>
        </pc:spChg>
        <pc:spChg chg="mod">
          <ac:chgData name="Smolders, A.L. (Alf)" userId="8df81702-086b-4fc4-aa98-dd969549de31" providerId="ADAL" clId="{D8C767EB-352E-47D4-9E2C-178B9E0D0C0B}" dt="2025-04-01T05:54:05.861" v="1499" actId="20577"/>
          <ac:spMkLst>
            <pc:docMk/>
            <pc:sldMk cId="244615619" sldId="506"/>
            <ac:spMk id="65" creationId="{5FD82D7A-179A-6FA0-37E0-87B12A33CF68}"/>
          </ac:spMkLst>
        </pc:spChg>
        <pc:spChg chg="mod">
          <ac:chgData name="Smolders, A.L. (Alf)" userId="8df81702-086b-4fc4-aa98-dd969549de31" providerId="ADAL" clId="{D8C767EB-352E-47D4-9E2C-178B9E0D0C0B}" dt="2025-04-01T05:55:48.213" v="1555" actId="20577"/>
          <ac:spMkLst>
            <pc:docMk/>
            <pc:sldMk cId="244615619" sldId="506"/>
            <ac:spMk id="77" creationId="{0EF61797-D497-8B60-6CAF-AFF6621AD4CA}"/>
          </ac:spMkLst>
        </pc:spChg>
      </pc:sldChg>
      <pc:sldChg chg="modSp mod modShow">
        <pc:chgData name="Smolders, A.L. (Alf)" userId="8df81702-086b-4fc4-aa98-dd969549de31" providerId="ADAL" clId="{D8C767EB-352E-47D4-9E2C-178B9E0D0C0B}" dt="2025-04-03T13:19:05.362" v="3361" actId="729"/>
        <pc:sldMkLst>
          <pc:docMk/>
          <pc:sldMk cId="1997390606" sldId="507"/>
        </pc:sldMkLst>
        <pc:spChg chg="mod">
          <ac:chgData name="Smolders, A.L. (Alf)" userId="8df81702-086b-4fc4-aa98-dd969549de31" providerId="ADAL" clId="{D8C767EB-352E-47D4-9E2C-178B9E0D0C0B}" dt="2025-04-01T05:58:06.673" v="1646" actId="20577"/>
          <ac:spMkLst>
            <pc:docMk/>
            <pc:sldMk cId="1997390606" sldId="507"/>
            <ac:spMk id="2" creationId="{6C2B7FC4-AF62-3079-30A6-943E1079997A}"/>
          </ac:spMkLst>
        </pc:spChg>
        <pc:spChg chg="mod">
          <ac:chgData name="Smolders, A.L. (Alf)" userId="8df81702-086b-4fc4-aa98-dd969549de31" providerId="ADAL" clId="{D8C767EB-352E-47D4-9E2C-178B9E0D0C0B}" dt="2025-04-01T06:01:02.369" v="1929" actId="20577"/>
          <ac:spMkLst>
            <pc:docMk/>
            <pc:sldMk cId="1997390606" sldId="507"/>
            <ac:spMk id="3" creationId="{8BE0EB6E-6AAE-2553-EE95-BEB67F48E68B}"/>
          </ac:spMkLst>
        </pc:spChg>
        <pc:spChg chg="mod">
          <ac:chgData name="Smolders, A.L. (Alf)" userId="8df81702-086b-4fc4-aa98-dd969549de31" providerId="ADAL" clId="{D8C767EB-352E-47D4-9E2C-178B9E0D0C0B}" dt="2025-04-01T05:59:24.134" v="1734" actId="6549"/>
          <ac:spMkLst>
            <pc:docMk/>
            <pc:sldMk cId="1997390606" sldId="507"/>
            <ac:spMk id="6" creationId="{493D692E-3843-AFF9-FA51-EBF5136A4F24}"/>
          </ac:spMkLst>
        </pc:spChg>
      </pc:sldChg>
      <pc:sldChg chg="del">
        <pc:chgData name="Smolders, A.L. (Alf)" userId="8df81702-086b-4fc4-aa98-dd969549de31" providerId="ADAL" clId="{D8C767EB-352E-47D4-9E2C-178B9E0D0C0B}" dt="2025-04-01T06:01:40.405" v="1930" actId="47"/>
        <pc:sldMkLst>
          <pc:docMk/>
          <pc:sldMk cId="1731883246" sldId="508"/>
        </pc:sldMkLst>
      </pc:sldChg>
      <pc:sldChg chg="del">
        <pc:chgData name="Smolders, A.L. (Alf)" userId="8df81702-086b-4fc4-aa98-dd969549de31" providerId="ADAL" clId="{D8C767EB-352E-47D4-9E2C-178B9E0D0C0B}" dt="2025-04-01T06:01:40.405" v="1930" actId="47"/>
        <pc:sldMkLst>
          <pc:docMk/>
          <pc:sldMk cId="4249549917" sldId="509"/>
        </pc:sldMkLst>
      </pc:sldChg>
      <pc:sldChg chg="del">
        <pc:chgData name="Smolders, A.L. (Alf)" userId="8df81702-086b-4fc4-aa98-dd969549de31" providerId="ADAL" clId="{D8C767EB-352E-47D4-9E2C-178B9E0D0C0B}" dt="2025-04-01T06:01:40.405" v="1930" actId="47"/>
        <pc:sldMkLst>
          <pc:docMk/>
          <pc:sldMk cId="2837492131" sldId="510"/>
        </pc:sldMkLst>
      </pc:sldChg>
      <pc:sldChg chg="modSp mod ord modShow">
        <pc:chgData name="Smolders, A.L. (Alf)" userId="8df81702-086b-4fc4-aa98-dd969549de31" providerId="ADAL" clId="{D8C767EB-352E-47D4-9E2C-178B9E0D0C0B}" dt="2025-04-03T12:56:51.657" v="3010" actId="729"/>
        <pc:sldMkLst>
          <pc:docMk/>
          <pc:sldMk cId="2802433073" sldId="511"/>
        </pc:sldMkLst>
        <pc:spChg chg="mod">
          <ac:chgData name="Smolders, A.L. (Alf)" userId="8df81702-086b-4fc4-aa98-dd969549de31" providerId="ADAL" clId="{D8C767EB-352E-47D4-9E2C-178B9E0D0C0B}" dt="2025-04-01T06:01:54.324" v="1949" actId="20577"/>
          <ac:spMkLst>
            <pc:docMk/>
            <pc:sldMk cId="2802433073" sldId="511"/>
            <ac:spMk id="2" creationId="{ACB1905F-9065-DC54-EDF3-D32088F5D8ED}"/>
          </ac:spMkLst>
        </pc:spChg>
        <pc:spChg chg="mod">
          <ac:chgData name="Smolders, A.L. (Alf)" userId="8df81702-086b-4fc4-aa98-dd969549de31" providerId="ADAL" clId="{D8C767EB-352E-47D4-9E2C-178B9E0D0C0B}" dt="2025-04-01T06:02:07.992" v="1975" actId="20577"/>
          <ac:spMkLst>
            <pc:docMk/>
            <pc:sldMk cId="2802433073" sldId="511"/>
            <ac:spMk id="7" creationId="{2C18C4D5-5DD6-AD0C-EBB2-127B4CA929EF}"/>
          </ac:spMkLst>
        </pc:spChg>
        <pc:spChg chg="mod">
          <ac:chgData name="Smolders, A.L. (Alf)" userId="8df81702-086b-4fc4-aa98-dd969549de31" providerId="ADAL" clId="{D8C767EB-352E-47D4-9E2C-178B9E0D0C0B}" dt="2025-04-01T06:02:31.292" v="2003" actId="6549"/>
          <ac:spMkLst>
            <pc:docMk/>
            <pc:sldMk cId="2802433073" sldId="511"/>
            <ac:spMk id="19" creationId="{6D955DBD-2780-AA8B-292D-07D3DA429051}"/>
          </ac:spMkLst>
        </pc:spChg>
        <pc:spChg chg="mod">
          <ac:chgData name="Smolders, A.L. (Alf)" userId="8df81702-086b-4fc4-aa98-dd969549de31" providerId="ADAL" clId="{D8C767EB-352E-47D4-9E2C-178B9E0D0C0B}" dt="2025-04-01T06:03:38.444" v="2040" actId="20577"/>
          <ac:spMkLst>
            <pc:docMk/>
            <pc:sldMk cId="2802433073" sldId="511"/>
            <ac:spMk id="32" creationId="{95E69304-E7CA-3EC4-549B-771335ACD02D}"/>
          </ac:spMkLst>
        </pc:spChg>
        <pc:spChg chg="mod">
          <ac:chgData name="Smolders, A.L. (Alf)" userId="8df81702-086b-4fc4-aa98-dd969549de31" providerId="ADAL" clId="{D8C767EB-352E-47D4-9E2C-178B9E0D0C0B}" dt="2025-04-01T06:03:43.827" v="2043" actId="20577"/>
          <ac:spMkLst>
            <pc:docMk/>
            <pc:sldMk cId="2802433073" sldId="511"/>
            <ac:spMk id="36" creationId="{244C5583-4F8E-6746-0C2E-D1F2928E8A8F}"/>
          </ac:spMkLst>
        </pc:spChg>
        <pc:spChg chg="mod">
          <ac:chgData name="Smolders, A.L. (Alf)" userId="8df81702-086b-4fc4-aa98-dd969549de31" providerId="ADAL" clId="{D8C767EB-352E-47D4-9E2C-178B9E0D0C0B}" dt="2025-04-01T06:03:22.929" v="2029" actId="20577"/>
          <ac:spMkLst>
            <pc:docMk/>
            <pc:sldMk cId="2802433073" sldId="511"/>
            <ac:spMk id="39" creationId="{F2555DA9-3AF7-74CD-1801-A95C6F368F5D}"/>
          </ac:spMkLst>
        </pc:spChg>
        <pc:spChg chg="mod">
          <ac:chgData name="Smolders, A.L. (Alf)" userId="8df81702-086b-4fc4-aa98-dd969549de31" providerId="ADAL" clId="{D8C767EB-352E-47D4-9E2C-178B9E0D0C0B}" dt="2025-04-01T06:04:37.140" v="2079" actId="14100"/>
          <ac:spMkLst>
            <pc:docMk/>
            <pc:sldMk cId="2802433073" sldId="511"/>
            <ac:spMk id="41" creationId="{3A9A8343-69E7-EC18-F7D6-96BB5015314A}"/>
          </ac:spMkLst>
        </pc:spChg>
        <pc:spChg chg="mod">
          <ac:chgData name="Smolders, A.L. (Alf)" userId="8df81702-086b-4fc4-aa98-dd969549de31" providerId="ADAL" clId="{D8C767EB-352E-47D4-9E2C-178B9E0D0C0B}" dt="2025-04-01T06:03:00.374" v="2021" actId="14100"/>
          <ac:spMkLst>
            <pc:docMk/>
            <pc:sldMk cId="2802433073" sldId="511"/>
            <ac:spMk id="48" creationId="{23611EFA-48EB-BC7D-3F9C-6881D0CD2BE8}"/>
          </ac:spMkLst>
        </pc:spChg>
        <pc:spChg chg="mod">
          <ac:chgData name="Smolders, A.L. (Alf)" userId="8df81702-086b-4fc4-aa98-dd969549de31" providerId="ADAL" clId="{D8C767EB-352E-47D4-9E2C-178B9E0D0C0B}" dt="2025-04-01T06:04:16.761" v="2073" actId="20577"/>
          <ac:spMkLst>
            <pc:docMk/>
            <pc:sldMk cId="2802433073" sldId="511"/>
            <ac:spMk id="49" creationId="{2F925114-9CB2-32F1-F9BF-D099005DD154}"/>
          </ac:spMkLst>
        </pc:spChg>
        <pc:spChg chg="mod">
          <ac:chgData name="Smolders, A.L. (Alf)" userId="8df81702-086b-4fc4-aa98-dd969549de31" providerId="ADAL" clId="{D8C767EB-352E-47D4-9E2C-178B9E0D0C0B}" dt="2025-04-01T06:05:02.647" v="2110" actId="6549"/>
          <ac:spMkLst>
            <pc:docMk/>
            <pc:sldMk cId="2802433073" sldId="511"/>
            <ac:spMk id="51" creationId="{B1698EDF-3B1B-3BD4-3A26-60ECFCAC5DC6}"/>
          </ac:spMkLst>
        </pc:spChg>
        <pc:spChg chg="mod">
          <ac:chgData name="Smolders, A.L. (Alf)" userId="8df81702-086b-4fc4-aa98-dd969549de31" providerId="ADAL" clId="{D8C767EB-352E-47D4-9E2C-178B9E0D0C0B}" dt="2025-04-01T06:05:30.187" v="2133" actId="20577"/>
          <ac:spMkLst>
            <pc:docMk/>
            <pc:sldMk cId="2802433073" sldId="511"/>
            <ac:spMk id="52" creationId="{C287FD0D-6016-0D2B-8A41-78F9735D8B71}"/>
          </ac:spMkLst>
        </pc:spChg>
        <pc:cxnChg chg="mod">
          <ac:chgData name="Smolders, A.L. (Alf)" userId="8df81702-086b-4fc4-aa98-dd969549de31" providerId="ADAL" clId="{D8C767EB-352E-47D4-9E2C-178B9E0D0C0B}" dt="2025-04-01T06:02:01.932" v="1950" actId="20577"/>
          <ac:cxnSpMkLst>
            <pc:docMk/>
            <pc:sldMk cId="2802433073" sldId="511"/>
            <ac:cxnSpMk id="16" creationId="{E50C9BA8-E45F-65D1-AE47-B2C843423CA7}"/>
          </ac:cxnSpMkLst>
        </pc:cxnChg>
      </pc:sldChg>
      <pc:sldChg chg="del">
        <pc:chgData name="Smolders, A.L. (Alf)" userId="8df81702-086b-4fc4-aa98-dd969549de31" providerId="ADAL" clId="{D8C767EB-352E-47D4-9E2C-178B9E0D0C0B}" dt="2025-04-01T06:05:47.227" v="2134" actId="47"/>
        <pc:sldMkLst>
          <pc:docMk/>
          <pc:sldMk cId="1556980515" sldId="512"/>
        </pc:sldMkLst>
      </pc:sldChg>
      <pc:sldChg chg="del">
        <pc:chgData name="Smolders, A.L. (Alf)" userId="8df81702-086b-4fc4-aa98-dd969549de31" providerId="ADAL" clId="{D8C767EB-352E-47D4-9E2C-178B9E0D0C0B}" dt="2025-04-01T06:05:49.340" v="2135" actId="47"/>
        <pc:sldMkLst>
          <pc:docMk/>
          <pc:sldMk cId="2339960312" sldId="513"/>
        </pc:sldMkLst>
      </pc:sldChg>
      <pc:sldChg chg="addSp delSp modSp mod">
        <pc:chgData name="Smolders, A.L. (Alf)" userId="8df81702-086b-4fc4-aa98-dd969549de31" providerId="ADAL" clId="{D8C767EB-352E-47D4-9E2C-178B9E0D0C0B}" dt="2025-04-03T14:23:40.359" v="4582" actId="20577"/>
        <pc:sldMkLst>
          <pc:docMk/>
          <pc:sldMk cId="4186808316" sldId="514"/>
        </pc:sldMkLst>
        <pc:spChg chg="mod">
          <ac:chgData name="Smolders, A.L. (Alf)" userId="8df81702-086b-4fc4-aa98-dd969549de31" providerId="ADAL" clId="{D8C767EB-352E-47D4-9E2C-178B9E0D0C0B}" dt="2025-04-03T14:20:26.868" v="4435" actId="20577"/>
          <ac:spMkLst>
            <pc:docMk/>
            <pc:sldMk cId="4186808316" sldId="514"/>
            <ac:spMk id="2" creationId="{267F3ED8-88BE-B485-7EBB-6C08CFF1CC04}"/>
          </ac:spMkLst>
        </pc:spChg>
        <pc:spChg chg="add del mod">
          <ac:chgData name="Smolders, A.L. (Alf)" userId="8df81702-086b-4fc4-aa98-dd969549de31" providerId="ADAL" clId="{D8C767EB-352E-47D4-9E2C-178B9E0D0C0B}" dt="2025-04-03T14:23:40.359" v="4582" actId="20577"/>
          <ac:spMkLst>
            <pc:docMk/>
            <pc:sldMk cId="4186808316" sldId="514"/>
            <ac:spMk id="3" creationId="{67B240D2-51FC-6619-C4D2-C02B95459686}"/>
          </ac:spMkLst>
        </pc:spChg>
        <pc:spChg chg="add mod">
          <ac:chgData name="Smolders, A.L. (Alf)" userId="8df81702-086b-4fc4-aa98-dd969549de31" providerId="ADAL" clId="{D8C767EB-352E-47D4-9E2C-178B9E0D0C0B}" dt="2025-04-03T14:11:42.069" v="4072" actId="478"/>
          <ac:spMkLst>
            <pc:docMk/>
            <pc:sldMk cId="4186808316" sldId="514"/>
            <ac:spMk id="5" creationId="{4222DDED-351F-AF59-5250-7FCEB7C7A01D}"/>
          </ac:spMkLst>
        </pc:spChg>
        <pc:picChg chg="add del">
          <ac:chgData name="Smolders, A.L. (Alf)" userId="8df81702-086b-4fc4-aa98-dd969549de31" providerId="ADAL" clId="{D8C767EB-352E-47D4-9E2C-178B9E0D0C0B}" dt="2025-04-03T14:11:43.546" v="4073" actId="478"/>
          <ac:picMkLst>
            <pc:docMk/>
            <pc:sldMk cId="4186808316" sldId="514"/>
            <ac:picMk id="5122" creationId="{6D6FC9A1-66D9-657E-A4C4-F41EA7C94265}"/>
          </ac:picMkLst>
        </pc:picChg>
      </pc:sldChg>
      <pc:sldChg chg="del">
        <pc:chgData name="Smolders, A.L. (Alf)" userId="8df81702-086b-4fc4-aa98-dd969549de31" providerId="ADAL" clId="{D8C767EB-352E-47D4-9E2C-178B9E0D0C0B}" dt="2025-04-01T06:12:34.092" v="2659" actId="47"/>
        <pc:sldMkLst>
          <pc:docMk/>
          <pc:sldMk cId="2759807956" sldId="515"/>
        </pc:sldMkLst>
      </pc:sldChg>
      <pc:sldChg chg="del">
        <pc:chgData name="Smolders, A.L. (Alf)" userId="8df81702-086b-4fc4-aa98-dd969549de31" providerId="ADAL" clId="{D8C767EB-352E-47D4-9E2C-178B9E0D0C0B}" dt="2025-04-01T06:12:39.464" v="2662" actId="47"/>
        <pc:sldMkLst>
          <pc:docMk/>
          <pc:sldMk cId="2783929683" sldId="518"/>
        </pc:sldMkLst>
      </pc:sldChg>
      <pc:sldChg chg="del">
        <pc:chgData name="Smolders, A.L. (Alf)" userId="8df81702-086b-4fc4-aa98-dd969549de31" providerId="ADAL" clId="{D8C767EB-352E-47D4-9E2C-178B9E0D0C0B}" dt="2025-04-01T06:12:35.504" v="2660" actId="47"/>
        <pc:sldMkLst>
          <pc:docMk/>
          <pc:sldMk cId="1856267715" sldId="520"/>
        </pc:sldMkLst>
      </pc:sldChg>
      <pc:sldChg chg="modSp new del mod">
        <pc:chgData name="Smolders, A.L. (Alf)" userId="8df81702-086b-4fc4-aa98-dd969549de31" providerId="ADAL" clId="{D8C767EB-352E-47D4-9E2C-178B9E0D0C0B}" dt="2025-04-03T13:15:36.950" v="3259" actId="47"/>
        <pc:sldMkLst>
          <pc:docMk/>
          <pc:sldMk cId="2300636321" sldId="520"/>
        </pc:sldMkLst>
      </pc:sldChg>
      <pc:sldChg chg="addSp delSp modSp new mod ord modClrScheme chgLayout">
        <pc:chgData name="Smolders, A.L. (Alf)" userId="8df81702-086b-4fc4-aa98-dd969549de31" providerId="ADAL" clId="{D8C767EB-352E-47D4-9E2C-178B9E0D0C0B}" dt="2025-04-03T13:16:11.968" v="3261"/>
        <pc:sldMkLst>
          <pc:docMk/>
          <pc:sldMk cId="2063000628" sldId="521"/>
        </pc:sldMkLst>
        <pc:spChg chg="del mod ord">
          <ac:chgData name="Smolders, A.L. (Alf)" userId="8df81702-086b-4fc4-aa98-dd969549de31" providerId="ADAL" clId="{D8C767EB-352E-47D4-9E2C-178B9E0D0C0B}" dt="2025-04-03T05:57:33.746" v="2855" actId="700"/>
          <ac:spMkLst>
            <pc:docMk/>
            <pc:sldMk cId="2063000628" sldId="521"/>
            <ac:spMk id="2" creationId="{8132B794-7314-F7A7-85CC-7655D16EC77A}"/>
          </ac:spMkLst>
        </pc:spChg>
        <pc:spChg chg="del mod ord">
          <ac:chgData name="Smolders, A.L. (Alf)" userId="8df81702-086b-4fc4-aa98-dd969549de31" providerId="ADAL" clId="{D8C767EB-352E-47D4-9E2C-178B9E0D0C0B}" dt="2025-04-03T05:57:33.746" v="2855" actId="700"/>
          <ac:spMkLst>
            <pc:docMk/>
            <pc:sldMk cId="2063000628" sldId="521"/>
            <ac:spMk id="3" creationId="{624401DC-4316-4B1B-432C-C5875F7A86C4}"/>
          </ac:spMkLst>
        </pc:spChg>
        <pc:spChg chg="mod ord">
          <ac:chgData name="Smolders, A.L. (Alf)" userId="8df81702-086b-4fc4-aa98-dd969549de31" providerId="ADAL" clId="{D8C767EB-352E-47D4-9E2C-178B9E0D0C0B}" dt="2025-04-03T05:57:33.746" v="2855" actId="700"/>
          <ac:spMkLst>
            <pc:docMk/>
            <pc:sldMk cId="2063000628" sldId="521"/>
            <ac:spMk id="4" creationId="{CC607F18-A3C6-9476-A117-3B45988277E6}"/>
          </ac:spMkLst>
        </pc:spChg>
        <pc:spChg chg="add mod ord">
          <ac:chgData name="Smolders, A.L. (Alf)" userId="8df81702-086b-4fc4-aa98-dd969549de31" providerId="ADAL" clId="{D8C767EB-352E-47D4-9E2C-178B9E0D0C0B}" dt="2025-04-03T05:58:14.976" v="2898" actId="20577"/>
          <ac:spMkLst>
            <pc:docMk/>
            <pc:sldMk cId="2063000628" sldId="521"/>
            <ac:spMk id="5" creationId="{472B3382-0A81-82BA-9645-410819E8FD46}"/>
          </ac:spMkLst>
        </pc:spChg>
        <pc:spChg chg="add mod ord">
          <ac:chgData name="Smolders, A.L. (Alf)" userId="8df81702-086b-4fc4-aa98-dd969549de31" providerId="ADAL" clId="{D8C767EB-352E-47D4-9E2C-178B9E0D0C0B}" dt="2025-04-03T06:04:23.971" v="2984" actId="20577"/>
          <ac:spMkLst>
            <pc:docMk/>
            <pc:sldMk cId="2063000628" sldId="521"/>
            <ac:spMk id="6" creationId="{96E5197B-A605-8B0E-A7C2-E34209D3717C}"/>
          </ac:spMkLst>
        </pc:spChg>
        <pc:spChg chg="add del mod ord">
          <ac:chgData name="Smolders, A.L. (Alf)" userId="8df81702-086b-4fc4-aa98-dd969549de31" providerId="ADAL" clId="{D8C767EB-352E-47D4-9E2C-178B9E0D0C0B}" dt="2025-04-03T12:59:54.568" v="3016" actId="478"/>
          <ac:spMkLst>
            <pc:docMk/>
            <pc:sldMk cId="2063000628" sldId="521"/>
            <ac:spMk id="7" creationId="{27248232-6899-6448-8DF2-5A17153E763E}"/>
          </ac:spMkLst>
        </pc:spChg>
        <pc:picChg chg="add del mod">
          <ac:chgData name="Smolders, A.L. (Alf)" userId="8df81702-086b-4fc4-aa98-dd969549de31" providerId="ADAL" clId="{D8C767EB-352E-47D4-9E2C-178B9E0D0C0B}" dt="2025-04-03T06:05:15.464" v="2988" actId="478"/>
          <ac:picMkLst>
            <pc:docMk/>
            <pc:sldMk cId="2063000628" sldId="521"/>
            <ac:picMk id="1026" creationId="{07CACD91-1569-241A-1427-520D80281681}"/>
          </ac:picMkLst>
        </pc:picChg>
        <pc:picChg chg="add mod">
          <ac:chgData name="Smolders, A.L. (Alf)" userId="8df81702-086b-4fc4-aa98-dd969549de31" providerId="ADAL" clId="{D8C767EB-352E-47D4-9E2C-178B9E0D0C0B}" dt="2025-04-03T06:04:36.489" v="2987" actId="14100"/>
          <ac:picMkLst>
            <pc:docMk/>
            <pc:sldMk cId="2063000628" sldId="521"/>
            <ac:picMk id="1028" creationId="{E60C3985-B774-3818-45FB-070D324015AA}"/>
          </ac:picMkLst>
        </pc:picChg>
        <pc:picChg chg="add mod">
          <ac:chgData name="Smolders, A.L. (Alf)" userId="8df81702-086b-4fc4-aa98-dd969549de31" providerId="ADAL" clId="{D8C767EB-352E-47D4-9E2C-178B9E0D0C0B}" dt="2025-04-03T12:59:01.546" v="3015" actId="732"/>
          <ac:picMkLst>
            <pc:docMk/>
            <pc:sldMk cId="2063000628" sldId="521"/>
            <ac:picMk id="1030" creationId="{B3E82764-2DF2-8625-C53B-90107532FDFD}"/>
          </ac:picMkLst>
        </pc:picChg>
        <pc:picChg chg="add mod">
          <ac:chgData name="Smolders, A.L. (Alf)" userId="8df81702-086b-4fc4-aa98-dd969549de31" providerId="ADAL" clId="{D8C767EB-352E-47D4-9E2C-178B9E0D0C0B}" dt="2025-04-03T06:05:30.780" v="2993" actId="1076"/>
          <ac:picMkLst>
            <pc:docMk/>
            <pc:sldMk cId="2063000628" sldId="521"/>
            <ac:picMk id="1032" creationId="{D8CE7C46-1994-391D-E828-772200B13DB2}"/>
          </ac:picMkLst>
        </pc:picChg>
      </pc:sldChg>
      <pc:sldChg chg="del">
        <pc:chgData name="Smolders, A.L. (Alf)" userId="8df81702-086b-4fc4-aa98-dd969549de31" providerId="ADAL" clId="{D8C767EB-352E-47D4-9E2C-178B9E0D0C0B}" dt="2025-04-01T06:12:36.672" v="2661" actId="47"/>
        <pc:sldMkLst>
          <pc:docMk/>
          <pc:sldMk cId="4229196371" sldId="521"/>
        </pc:sldMkLst>
      </pc:sldChg>
      <pc:sldChg chg="add del">
        <pc:chgData name="Smolders, A.L. (Alf)" userId="8df81702-086b-4fc4-aa98-dd969549de31" providerId="ADAL" clId="{D8C767EB-352E-47D4-9E2C-178B9E0D0C0B}" dt="2025-04-01T05:33:31.086" v="746" actId="47"/>
        <pc:sldMkLst>
          <pc:docMk/>
          <pc:sldMk cId="2478856932" sldId="522"/>
        </pc:sldMkLst>
      </pc:sldChg>
      <pc:sldChg chg="add del">
        <pc:chgData name="Smolders, A.L. (Alf)" userId="8df81702-086b-4fc4-aa98-dd969549de31" providerId="ADAL" clId="{D8C767EB-352E-47D4-9E2C-178B9E0D0C0B}" dt="2025-04-01T05:28:04.226" v="726" actId="47"/>
        <pc:sldMkLst>
          <pc:docMk/>
          <pc:sldMk cId="2900875358" sldId="522"/>
        </pc:sldMkLst>
      </pc:sldChg>
      <pc:sldChg chg="addSp delSp modSp new mod ord modClrScheme chgLayout">
        <pc:chgData name="Smolders, A.L. (Alf)" userId="8df81702-086b-4fc4-aa98-dd969549de31" providerId="ADAL" clId="{D8C767EB-352E-47D4-9E2C-178B9E0D0C0B}" dt="2025-04-03T13:16:11.968" v="3261"/>
        <pc:sldMkLst>
          <pc:docMk/>
          <pc:sldMk cId="3502911319" sldId="522"/>
        </pc:sldMkLst>
        <pc:spChg chg="mod">
          <ac:chgData name="Smolders, A.L. (Alf)" userId="8df81702-086b-4fc4-aa98-dd969549de31" providerId="ADAL" clId="{D8C767EB-352E-47D4-9E2C-178B9E0D0C0B}" dt="2025-04-03T13:12:57.858" v="3152" actId="26606"/>
          <ac:spMkLst>
            <pc:docMk/>
            <pc:sldMk cId="3502911319" sldId="522"/>
            <ac:spMk id="2" creationId="{3928CAAD-6379-632D-0A3F-118E1B39C5EE}"/>
          </ac:spMkLst>
        </pc:spChg>
        <pc:spChg chg="del">
          <ac:chgData name="Smolders, A.L. (Alf)" userId="8df81702-086b-4fc4-aa98-dd969549de31" providerId="ADAL" clId="{D8C767EB-352E-47D4-9E2C-178B9E0D0C0B}" dt="2025-04-03T13:12:57.858" v="3152" actId="26606"/>
          <ac:spMkLst>
            <pc:docMk/>
            <pc:sldMk cId="3502911319" sldId="522"/>
            <ac:spMk id="3" creationId="{E8732B1F-2E74-94C2-6682-281160883BA2}"/>
          </ac:spMkLst>
        </pc:spChg>
        <pc:spChg chg="del">
          <ac:chgData name="Smolders, A.L. (Alf)" userId="8df81702-086b-4fc4-aa98-dd969549de31" providerId="ADAL" clId="{D8C767EB-352E-47D4-9E2C-178B9E0D0C0B}" dt="2025-04-03T13:12:57.858" v="3152" actId="26606"/>
          <ac:spMkLst>
            <pc:docMk/>
            <pc:sldMk cId="3502911319" sldId="522"/>
            <ac:spMk id="4" creationId="{19121414-8EF3-F60B-EA7B-819C441D353C}"/>
          </ac:spMkLst>
        </pc:spChg>
        <pc:spChg chg="mod">
          <ac:chgData name="Smolders, A.L. (Alf)" userId="8df81702-086b-4fc4-aa98-dd969549de31" providerId="ADAL" clId="{D8C767EB-352E-47D4-9E2C-178B9E0D0C0B}" dt="2025-04-03T13:12:57.858" v="3152" actId="26606"/>
          <ac:spMkLst>
            <pc:docMk/>
            <pc:sldMk cId="3502911319" sldId="522"/>
            <ac:spMk id="5" creationId="{617C4F5E-103E-848B-42EE-1D23EACA3963}"/>
          </ac:spMkLst>
        </pc:spChg>
        <pc:spChg chg="add mod">
          <ac:chgData name="Smolders, A.L. (Alf)" userId="8df81702-086b-4fc4-aa98-dd969549de31" providerId="ADAL" clId="{D8C767EB-352E-47D4-9E2C-178B9E0D0C0B}" dt="2025-04-03T13:13:51.946" v="3215" actId="20577"/>
          <ac:spMkLst>
            <pc:docMk/>
            <pc:sldMk cId="3502911319" sldId="522"/>
            <ac:spMk id="11" creationId="{755A8468-4309-9916-85BC-0B56F91841E9}"/>
          </ac:spMkLst>
        </pc:spChg>
        <pc:picChg chg="add mod ord">
          <ac:chgData name="Smolders, A.L. (Alf)" userId="8df81702-086b-4fc4-aa98-dd969549de31" providerId="ADAL" clId="{D8C767EB-352E-47D4-9E2C-178B9E0D0C0B}" dt="2025-04-03T13:12:57.858" v="3152" actId="26606"/>
          <ac:picMkLst>
            <pc:docMk/>
            <pc:sldMk cId="3502911319" sldId="522"/>
            <ac:picMk id="6" creationId="{0C84E731-C67A-1E3A-9115-7030B12DDF01}"/>
          </ac:picMkLst>
        </pc:picChg>
        <pc:picChg chg="add del">
          <ac:chgData name="Smolders, A.L. (Alf)" userId="8df81702-086b-4fc4-aa98-dd969549de31" providerId="ADAL" clId="{D8C767EB-352E-47D4-9E2C-178B9E0D0C0B}" dt="2025-04-03T13:05:36.212" v="3019" actId="21"/>
          <ac:picMkLst>
            <pc:docMk/>
            <pc:sldMk cId="3502911319" sldId="522"/>
            <ac:picMk id="2050" creationId="{0C84E731-C67A-1E3A-9115-7030B12DDF01}"/>
          </ac:picMkLst>
        </pc:picChg>
      </pc:sldChg>
      <pc:sldChg chg="addSp modSp new mod ord">
        <pc:chgData name="Smolders, A.L. (Alf)" userId="8df81702-086b-4fc4-aa98-dd969549de31" providerId="ADAL" clId="{D8C767EB-352E-47D4-9E2C-178B9E0D0C0B}" dt="2025-04-03T13:16:11.968" v="3261"/>
        <pc:sldMkLst>
          <pc:docMk/>
          <pc:sldMk cId="1844083170" sldId="523"/>
        </pc:sldMkLst>
        <pc:spChg chg="mod">
          <ac:chgData name="Smolders, A.L. (Alf)" userId="8df81702-086b-4fc4-aa98-dd969549de31" providerId="ADAL" clId="{D8C767EB-352E-47D4-9E2C-178B9E0D0C0B}" dt="2025-04-03T13:12:20.121" v="3107" actId="20577"/>
          <ac:spMkLst>
            <pc:docMk/>
            <pc:sldMk cId="1844083170" sldId="523"/>
            <ac:spMk id="2" creationId="{8B543F92-69A2-21A2-4FEE-0DE88CE85A8D}"/>
          </ac:spMkLst>
        </pc:spChg>
        <pc:spChg chg="mod">
          <ac:chgData name="Smolders, A.L. (Alf)" userId="8df81702-086b-4fc4-aa98-dd969549de31" providerId="ADAL" clId="{D8C767EB-352E-47D4-9E2C-178B9E0D0C0B}" dt="2025-04-03T13:11:18.851" v="3105" actId="20577"/>
          <ac:spMkLst>
            <pc:docMk/>
            <pc:sldMk cId="1844083170" sldId="523"/>
            <ac:spMk id="3" creationId="{0623259E-D0F9-496A-C93D-B228BC3E0983}"/>
          </ac:spMkLst>
        </pc:spChg>
        <pc:picChg chg="add mod">
          <ac:chgData name="Smolders, A.L. (Alf)" userId="8df81702-086b-4fc4-aa98-dd969549de31" providerId="ADAL" clId="{D8C767EB-352E-47D4-9E2C-178B9E0D0C0B}" dt="2025-04-03T13:07:58.481" v="3075" actId="1036"/>
          <ac:picMkLst>
            <pc:docMk/>
            <pc:sldMk cId="1844083170" sldId="523"/>
            <ac:picMk id="3074" creationId="{278BF64F-8E8D-C2EA-D4C1-6B526D426237}"/>
          </ac:picMkLst>
        </pc:picChg>
        <pc:picChg chg="add mod">
          <ac:chgData name="Smolders, A.L. (Alf)" userId="8df81702-086b-4fc4-aa98-dd969549de31" providerId="ADAL" clId="{D8C767EB-352E-47D4-9E2C-178B9E0D0C0B}" dt="2025-04-03T13:07:43.355" v="3063" actId="1076"/>
          <ac:picMkLst>
            <pc:docMk/>
            <pc:sldMk cId="1844083170" sldId="523"/>
            <ac:picMk id="3076" creationId="{5074253A-37A6-97F5-073E-527B96C14E7A}"/>
          </ac:picMkLst>
        </pc:picChg>
        <pc:picChg chg="add mod">
          <ac:chgData name="Smolders, A.L. (Alf)" userId="8df81702-086b-4fc4-aa98-dd969549de31" providerId="ADAL" clId="{D8C767EB-352E-47D4-9E2C-178B9E0D0C0B}" dt="2025-04-03T13:10:43.605" v="3078" actId="14100"/>
          <ac:picMkLst>
            <pc:docMk/>
            <pc:sldMk cId="1844083170" sldId="523"/>
            <ac:picMk id="3078" creationId="{DDE82FB4-3221-FB2F-5D84-4D9C1CA20E37}"/>
          </ac:picMkLst>
        </pc:picChg>
      </pc:sldChg>
      <pc:sldChg chg="add del">
        <pc:chgData name="Smolders, A.L. (Alf)" userId="8df81702-086b-4fc4-aa98-dd969549de31" providerId="ADAL" clId="{D8C767EB-352E-47D4-9E2C-178B9E0D0C0B}" dt="2025-04-01T05:28:05.289" v="727" actId="47"/>
        <pc:sldMkLst>
          <pc:docMk/>
          <pc:sldMk cId="3865649356" sldId="523"/>
        </pc:sldMkLst>
      </pc:sldChg>
      <pc:sldChg chg="addSp delSp modSp add mod">
        <pc:chgData name="Smolders, A.L. (Alf)" userId="8df81702-086b-4fc4-aa98-dd969549de31" providerId="ADAL" clId="{D8C767EB-352E-47D4-9E2C-178B9E0D0C0B}" dt="2025-04-03T13:39:42.484" v="3475" actId="1036"/>
        <pc:sldMkLst>
          <pc:docMk/>
          <pc:sldMk cId="1799003699" sldId="524"/>
        </pc:sldMkLst>
        <pc:spChg chg="mod">
          <ac:chgData name="Smolders, A.L. (Alf)" userId="8df81702-086b-4fc4-aa98-dd969549de31" providerId="ADAL" clId="{D8C767EB-352E-47D4-9E2C-178B9E0D0C0B}" dt="2025-04-03T13:35:23.846" v="3425" actId="20577"/>
          <ac:spMkLst>
            <pc:docMk/>
            <pc:sldMk cId="1799003699" sldId="524"/>
            <ac:spMk id="3" creationId="{1B9835EA-FC9E-43B0-2426-F8DB24F84309}"/>
          </ac:spMkLst>
        </pc:spChg>
        <pc:spChg chg="mod">
          <ac:chgData name="Smolders, A.L. (Alf)" userId="8df81702-086b-4fc4-aa98-dd969549de31" providerId="ADAL" clId="{D8C767EB-352E-47D4-9E2C-178B9E0D0C0B}" dt="2025-04-03T13:36:17.071" v="3453" actId="1036"/>
          <ac:spMkLst>
            <pc:docMk/>
            <pc:sldMk cId="1799003699" sldId="524"/>
            <ac:spMk id="5" creationId="{775F678D-363A-29B9-F226-A8CAC350FAC8}"/>
          </ac:spMkLst>
        </pc:spChg>
        <pc:spChg chg="add del mod">
          <ac:chgData name="Smolders, A.L. (Alf)" userId="8df81702-086b-4fc4-aa98-dd969549de31" providerId="ADAL" clId="{D8C767EB-352E-47D4-9E2C-178B9E0D0C0B}" dt="2025-04-03T13:39:38.468" v="3473" actId="478"/>
          <ac:spMkLst>
            <pc:docMk/>
            <pc:sldMk cId="1799003699" sldId="524"/>
            <ac:spMk id="6" creationId="{EBFEAAFB-709C-8CB6-EC98-F351319D65B9}"/>
          </ac:spMkLst>
        </pc:spChg>
        <pc:spChg chg="add">
          <ac:chgData name="Smolders, A.L. (Alf)" userId="8df81702-086b-4fc4-aa98-dd969549de31" providerId="ADAL" clId="{D8C767EB-352E-47D4-9E2C-178B9E0D0C0B}" dt="2025-04-03T13:38:08.932" v="3455"/>
          <ac:spMkLst>
            <pc:docMk/>
            <pc:sldMk cId="1799003699" sldId="524"/>
            <ac:spMk id="8" creationId="{3F91A4E8-CFAA-9778-8156-438FDB518CAC}"/>
          </ac:spMkLst>
        </pc:spChg>
        <pc:picChg chg="del">
          <ac:chgData name="Smolders, A.L. (Alf)" userId="8df81702-086b-4fc4-aa98-dd969549de31" providerId="ADAL" clId="{D8C767EB-352E-47D4-9E2C-178B9E0D0C0B}" dt="2025-04-03T13:37:57.131" v="3454" actId="478"/>
          <ac:picMkLst>
            <pc:docMk/>
            <pc:sldMk cId="1799003699" sldId="524"/>
            <ac:picMk id="7" creationId="{B4836E18-BACC-081A-FF68-BEC8795C1126}"/>
          </ac:picMkLst>
        </pc:picChg>
        <pc:picChg chg="add mod">
          <ac:chgData name="Smolders, A.L. (Alf)" userId="8df81702-086b-4fc4-aa98-dd969549de31" providerId="ADAL" clId="{D8C767EB-352E-47D4-9E2C-178B9E0D0C0B}" dt="2025-04-03T13:38:25.657" v="3459"/>
          <ac:picMkLst>
            <pc:docMk/>
            <pc:sldMk cId="1799003699" sldId="524"/>
            <ac:picMk id="9" creationId="{FFD4B2FE-048D-CE2E-41D2-E876FF614F27}"/>
          </ac:picMkLst>
        </pc:picChg>
        <pc:picChg chg="add mod">
          <ac:chgData name="Smolders, A.L. (Alf)" userId="8df81702-086b-4fc4-aa98-dd969549de31" providerId="ADAL" clId="{D8C767EB-352E-47D4-9E2C-178B9E0D0C0B}" dt="2025-04-03T13:39:42.484" v="3475" actId="1036"/>
          <ac:picMkLst>
            <pc:docMk/>
            <pc:sldMk cId="1799003699" sldId="524"/>
            <ac:picMk id="10" creationId="{E23E5ED2-12F8-001C-F811-1A38DBB6D862}"/>
          </ac:picMkLst>
        </pc:picChg>
        <pc:picChg chg="add mod">
          <ac:chgData name="Smolders, A.L. (Alf)" userId="8df81702-086b-4fc4-aa98-dd969549de31" providerId="ADAL" clId="{D8C767EB-352E-47D4-9E2C-178B9E0D0C0B}" dt="2025-04-03T13:38:54.264" v="3463" actId="167"/>
          <ac:picMkLst>
            <pc:docMk/>
            <pc:sldMk cId="1799003699" sldId="524"/>
            <ac:picMk id="4100" creationId="{E73FE3A2-8B72-8A54-B77C-4001636FB74F}"/>
          </ac:picMkLst>
        </pc:picChg>
      </pc:sldChg>
      <pc:sldChg chg="modSp new mod">
        <pc:chgData name="Smolders, A.L. (Alf)" userId="8df81702-086b-4fc4-aa98-dd969549de31" providerId="ADAL" clId="{D8C767EB-352E-47D4-9E2C-178B9E0D0C0B}" dt="2025-04-03T14:15:19.076" v="4149" actId="20577"/>
        <pc:sldMkLst>
          <pc:docMk/>
          <pc:sldMk cId="1324901478" sldId="525"/>
        </pc:sldMkLst>
        <pc:spChg chg="mod">
          <ac:chgData name="Smolders, A.L. (Alf)" userId="8df81702-086b-4fc4-aa98-dd969549de31" providerId="ADAL" clId="{D8C767EB-352E-47D4-9E2C-178B9E0D0C0B}" dt="2025-04-03T13:40:23.476" v="3493" actId="20577"/>
          <ac:spMkLst>
            <pc:docMk/>
            <pc:sldMk cId="1324901478" sldId="525"/>
            <ac:spMk id="2" creationId="{C85BE765-8076-BCF7-686D-EFAD6AD087C8}"/>
          </ac:spMkLst>
        </pc:spChg>
        <pc:spChg chg="mod">
          <ac:chgData name="Smolders, A.L. (Alf)" userId="8df81702-086b-4fc4-aa98-dd969549de31" providerId="ADAL" clId="{D8C767EB-352E-47D4-9E2C-178B9E0D0C0B}" dt="2025-04-03T14:15:19.076" v="4149" actId="20577"/>
          <ac:spMkLst>
            <pc:docMk/>
            <pc:sldMk cId="1324901478" sldId="525"/>
            <ac:spMk id="3" creationId="{982F274F-CC78-23F1-7EBB-A3B63F238A8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476672" y="230982"/>
            <a:ext cx="5040560" cy="458788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endParaRPr lang="nl-NL" dirty="0">
              <a:latin typeface="Arial" panose="020B0604020202020204" pitchFamily="34" charset="0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451660" y="229394"/>
            <a:ext cx="2971800" cy="458788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13F94FCE-88E1-7C4D-AC49-E8FEE0841165}" type="datetimeFigureOut">
              <a:rPr lang="nl-NL" smtClean="0">
                <a:latin typeface="Arial" charset="0"/>
              </a:rPr>
              <a:t>3-4-2025</a:t>
            </a:fld>
            <a:endParaRPr lang="nl-NL" dirty="0">
              <a:latin typeface="Arial" charset="0"/>
            </a:endParaRPr>
          </a:p>
        </p:txBody>
      </p:sp>
      <p:sp>
        <p:nvSpPr>
          <p:cNvPr id="6" name="Rechthoek 7"/>
          <p:cNvSpPr/>
          <p:nvPr/>
        </p:nvSpPr>
        <p:spPr>
          <a:xfrm>
            <a:off x="1949201" y="8689665"/>
            <a:ext cx="792000" cy="66229"/>
          </a:xfrm>
          <a:custGeom>
            <a:avLst/>
            <a:gdLst>
              <a:gd name="connsiteX0" fmla="*/ 0 w 2367610"/>
              <a:gd name="connsiteY0" fmla="*/ 0 h 288000"/>
              <a:gd name="connsiteX1" fmla="*/ 2367610 w 2367610"/>
              <a:gd name="connsiteY1" fmla="*/ 0 h 288000"/>
              <a:gd name="connsiteX2" fmla="*/ 2367610 w 2367610"/>
              <a:gd name="connsiteY2" fmla="*/ 288000 h 288000"/>
              <a:gd name="connsiteX3" fmla="*/ 0 w 2367610"/>
              <a:gd name="connsiteY3" fmla="*/ 288000 h 288000"/>
              <a:gd name="connsiteX4" fmla="*/ 0 w 2367610"/>
              <a:gd name="connsiteY4" fmla="*/ 0 h 288000"/>
              <a:gd name="connsiteX0" fmla="*/ 57150 w 2424760"/>
              <a:gd name="connsiteY0" fmla="*/ 0 h 288000"/>
              <a:gd name="connsiteX1" fmla="*/ 2424760 w 2424760"/>
              <a:gd name="connsiteY1" fmla="*/ 0 h 288000"/>
              <a:gd name="connsiteX2" fmla="*/ 2424760 w 2424760"/>
              <a:gd name="connsiteY2" fmla="*/ 288000 h 288000"/>
              <a:gd name="connsiteX3" fmla="*/ 0 w 2424760"/>
              <a:gd name="connsiteY3" fmla="*/ 288000 h 288000"/>
              <a:gd name="connsiteX4" fmla="*/ 57150 w 2424760"/>
              <a:gd name="connsiteY4" fmla="*/ 0 h 288000"/>
              <a:gd name="connsiteX0" fmla="*/ 57150 w 2424760"/>
              <a:gd name="connsiteY0" fmla="*/ 0 h 288000"/>
              <a:gd name="connsiteX1" fmla="*/ 2424760 w 2424760"/>
              <a:gd name="connsiteY1" fmla="*/ 0 h 288000"/>
              <a:gd name="connsiteX2" fmla="*/ 2361260 w 2424760"/>
              <a:gd name="connsiteY2" fmla="*/ 288000 h 288000"/>
              <a:gd name="connsiteX3" fmla="*/ 0 w 2424760"/>
              <a:gd name="connsiteY3" fmla="*/ 288000 h 288000"/>
              <a:gd name="connsiteX4" fmla="*/ 57150 w 2424760"/>
              <a:gd name="connsiteY4" fmla="*/ 0 h 2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4760" h="288000">
                <a:moveTo>
                  <a:pt x="57150" y="0"/>
                </a:moveTo>
                <a:lnTo>
                  <a:pt x="2424760" y="0"/>
                </a:lnTo>
                <a:lnTo>
                  <a:pt x="2361260" y="288000"/>
                </a:lnTo>
                <a:lnTo>
                  <a:pt x="0" y="288000"/>
                </a:lnTo>
                <a:lnTo>
                  <a:pt x="5715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8"/>
          <p:cNvSpPr/>
          <p:nvPr/>
        </p:nvSpPr>
        <p:spPr>
          <a:xfrm>
            <a:off x="3791738" y="8689665"/>
            <a:ext cx="429886" cy="66229"/>
          </a:xfrm>
          <a:custGeom>
            <a:avLst/>
            <a:gdLst>
              <a:gd name="connsiteX0" fmla="*/ 0 w 1815412"/>
              <a:gd name="connsiteY0" fmla="*/ 0 h 288000"/>
              <a:gd name="connsiteX1" fmla="*/ 1815412 w 1815412"/>
              <a:gd name="connsiteY1" fmla="*/ 0 h 288000"/>
              <a:gd name="connsiteX2" fmla="*/ 1815412 w 1815412"/>
              <a:gd name="connsiteY2" fmla="*/ 288000 h 288000"/>
              <a:gd name="connsiteX3" fmla="*/ 0 w 1815412"/>
              <a:gd name="connsiteY3" fmla="*/ 288000 h 288000"/>
              <a:gd name="connsiteX4" fmla="*/ 0 w 1815412"/>
              <a:gd name="connsiteY4" fmla="*/ 0 h 288000"/>
              <a:gd name="connsiteX0" fmla="*/ 53975 w 1869387"/>
              <a:gd name="connsiteY0" fmla="*/ 0 h 288000"/>
              <a:gd name="connsiteX1" fmla="*/ 1869387 w 1869387"/>
              <a:gd name="connsiteY1" fmla="*/ 0 h 288000"/>
              <a:gd name="connsiteX2" fmla="*/ 1869387 w 1869387"/>
              <a:gd name="connsiteY2" fmla="*/ 288000 h 288000"/>
              <a:gd name="connsiteX3" fmla="*/ 0 w 1869387"/>
              <a:gd name="connsiteY3" fmla="*/ 288000 h 288000"/>
              <a:gd name="connsiteX4" fmla="*/ 53975 w 1869387"/>
              <a:gd name="connsiteY4" fmla="*/ 0 h 288000"/>
              <a:gd name="connsiteX0" fmla="*/ 53975 w 1869387"/>
              <a:gd name="connsiteY0" fmla="*/ 0 h 288000"/>
              <a:gd name="connsiteX1" fmla="*/ 1869387 w 1869387"/>
              <a:gd name="connsiteY1" fmla="*/ 0 h 288000"/>
              <a:gd name="connsiteX2" fmla="*/ 1805887 w 1869387"/>
              <a:gd name="connsiteY2" fmla="*/ 288000 h 288000"/>
              <a:gd name="connsiteX3" fmla="*/ 0 w 1869387"/>
              <a:gd name="connsiteY3" fmla="*/ 288000 h 288000"/>
              <a:gd name="connsiteX4" fmla="*/ 53975 w 1869387"/>
              <a:gd name="connsiteY4" fmla="*/ 0 h 288000"/>
              <a:gd name="connsiteX0" fmla="*/ 53975 w 1869387"/>
              <a:gd name="connsiteY0" fmla="*/ 0 h 288000"/>
              <a:gd name="connsiteX1" fmla="*/ 1869387 w 1869387"/>
              <a:gd name="connsiteY1" fmla="*/ 0 h 288000"/>
              <a:gd name="connsiteX2" fmla="*/ 1821762 w 1869387"/>
              <a:gd name="connsiteY2" fmla="*/ 288000 h 288000"/>
              <a:gd name="connsiteX3" fmla="*/ 0 w 1869387"/>
              <a:gd name="connsiteY3" fmla="*/ 288000 h 288000"/>
              <a:gd name="connsiteX4" fmla="*/ 53975 w 1869387"/>
              <a:gd name="connsiteY4" fmla="*/ 0 h 2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387" h="288000">
                <a:moveTo>
                  <a:pt x="53975" y="0"/>
                </a:moveTo>
                <a:lnTo>
                  <a:pt x="1869387" y="0"/>
                </a:lnTo>
                <a:lnTo>
                  <a:pt x="1821762" y="288000"/>
                </a:lnTo>
                <a:lnTo>
                  <a:pt x="0" y="288000"/>
                </a:lnTo>
                <a:lnTo>
                  <a:pt x="53975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13"/>
          <p:cNvSpPr/>
          <p:nvPr/>
        </p:nvSpPr>
        <p:spPr>
          <a:xfrm>
            <a:off x="2673656" y="8876848"/>
            <a:ext cx="1080000" cy="15632"/>
          </a:xfrm>
          <a:custGeom>
            <a:avLst/>
            <a:gdLst>
              <a:gd name="connsiteX0" fmla="*/ 0 w 3150000"/>
              <a:gd name="connsiteY0" fmla="*/ 0 h 64800"/>
              <a:gd name="connsiteX1" fmla="*/ 3150000 w 3150000"/>
              <a:gd name="connsiteY1" fmla="*/ 0 h 64800"/>
              <a:gd name="connsiteX2" fmla="*/ 3150000 w 3150000"/>
              <a:gd name="connsiteY2" fmla="*/ 64800 h 64800"/>
              <a:gd name="connsiteX3" fmla="*/ 0 w 3150000"/>
              <a:gd name="connsiteY3" fmla="*/ 64800 h 64800"/>
              <a:gd name="connsiteX4" fmla="*/ 0 w 3150000"/>
              <a:gd name="connsiteY4" fmla="*/ 0 h 64800"/>
              <a:gd name="connsiteX0" fmla="*/ 12700 w 3162700"/>
              <a:gd name="connsiteY0" fmla="*/ 0 h 67975"/>
              <a:gd name="connsiteX1" fmla="*/ 3162700 w 3162700"/>
              <a:gd name="connsiteY1" fmla="*/ 0 h 67975"/>
              <a:gd name="connsiteX2" fmla="*/ 3162700 w 3162700"/>
              <a:gd name="connsiteY2" fmla="*/ 64800 h 67975"/>
              <a:gd name="connsiteX3" fmla="*/ 0 w 3162700"/>
              <a:gd name="connsiteY3" fmla="*/ 67975 h 67975"/>
              <a:gd name="connsiteX4" fmla="*/ 12700 w 3162700"/>
              <a:gd name="connsiteY4" fmla="*/ 0 h 67975"/>
              <a:gd name="connsiteX0" fmla="*/ 12700 w 3162700"/>
              <a:gd name="connsiteY0" fmla="*/ 0 h 67975"/>
              <a:gd name="connsiteX1" fmla="*/ 3162700 w 3162700"/>
              <a:gd name="connsiteY1" fmla="*/ 0 h 67975"/>
              <a:gd name="connsiteX2" fmla="*/ 3137300 w 3162700"/>
              <a:gd name="connsiteY2" fmla="*/ 67975 h 67975"/>
              <a:gd name="connsiteX3" fmla="*/ 0 w 3162700"/>
              <a:gd name="connsiteY3" fmla="*/ 67975 h 67975"/>
              <a:gd name="connsiteX4" fmla="*/ 12700 w 3162700"/>
              <a:gd name="connsiteY4" fmla="*/ 0 h 67975"/>
              <a:gd name="connsiteX0" fmla="*/ 12700 w 3162700"/>
              <a:gd name="connsiteY0" fmla="*/ 0 h 67975"/>
              <a:gd name="connsiteX1" fmla="*/ 3162700 w 3162700"/>
              <a:gd name="connsiteY1" fmla="*/ 0 h 67975"/>
              <a:gd name="connsiteX2" fmla="*/ 3153175 w 3162700"/>
              <a:gd name="connsiteY2" fmla="*/ 67975 h 67975"/>
              <a:gd name="connsiteX3" fmla="*/ 0 w 3162700"/>
              <a:gd name="connsiteY3" fmla="*/ 67975 h 67975"/>
              <a:gd name="connsiteX4" fmla="*/ 12700 w 3162700"/>
              <a:gd name="connsiteY4" fmla="*/ 0 h 67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2700" h="67975">
                <a:moveTo>
                  <a:pt x="12700" y="0"/>
                </a:moveTo>
                <a:lnTo>
                  <a:pt x="3162700" y="0"/>
                </a:lnTo>
                <a:lnTo>
                  <a:pt x="3153175" y="67975"/>
                </a:lnTo>
                <a:lnTo>
                  <a:pt x="0" y="67975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14"/>
          <p:cNvSpPr/>
          <p:nvPr/>
        </p:nvSpPr>
        <p:spPr>
          <a:xfrm>
            <a:off x="4293632" y="8876848"/>
            <a:ext cx="4824000" cy="14902"/>
          </a:xfrm>
          <a:custGeom>
            <a:avLst/>
            <a:gdLst>
              <a:gd name="connsiteX0" fmla="*/ 0 w 7146000"/>
              <a:gd name="connsiteY0" fmla="*/ 0 h 64800"/>
              <a:gd name="connsiteX1" fmla="*/ 7146000 w 7146000"/>
              <a:gd name="connsiteY1" fmla="*/ 0 h 64800"/>
              <a:gd name="connsiteX2" fmla="*/ 7146000 w 7146000"/>
              <a:gd name="connsiteY2" fmla="*/ 64800 h 64800"/>
              <a:gd name="connsiteX3" fmla="*/ 0 w 7146000"/>
              <a:gd name="connsiteY3" fmla="*/ 64800 h 64800"/>
              <a:gd name="connsiteX4" fmla="*/ 0 w 7146000"/>
              <a:gd name="connsiteY4" fmla="*/ 0 h 64800"/>
              <a:gd name="connsiteX0" fmla="*/ 15875 w 7161875"/>
              <a:gd name="connsiteY0" fmla="*/ 0 h 64800"/>
              <a:gd name="connsiteX1" fmla="*/ 7161875 w 7161875"/>
              <a:gd name="connsiteY1" fmla="*/ 0 h 64800"/>
              <a:gd name="connsiteX2" fmla="*/ 7161875 w 7161875"/>
              <a:gd name="connsiteY2" fmla="*/ 64800 h 64800"/>
              <a:gd name="connsiteX3" fmla="*/ 0 w 7161875"/>
              <a:gd name="connsiteY3" fmla="*/ 64800 h 64800"/>
              <a:gd name="connsiteX4" fmla="*/ 15875 w 7161875"/>
              <a:gd name="connsiteY4" fmla="*/ 0 h 64800"/>
              <a:gd name="connsiteX0" fmla="*/ 15875 w 7161875"/>
              <a:gd name="connsiteY0" fmla="*/ 0 h 64800"/>
              <a:gd name="connsiteX1" fmla="*/ 7161875 w 7161875"/>
              <a:gd name="connsiteY1" fmla="*/ 0 h 64800"/>
              <a:gd name="connsiteX2" fmla="*/ 7146000 w 7161875"/>
              <a:gd name="connsiteY2" fmla="*/ 64800 h 64800"/>
              <a:gd name="connsiteX3" fmla="*/ 0 w 7161875"/>
              <a:gd name="connsiteY3" fmla="*/ 64800 h 64800"/>
              <a:gd name="connsiteX4" fmla="*/ 15875 w 7161875"/>
              <a:gd name="connsiteY4" fmla="*/ 0 h 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1875" h="64800">
                <a:moveTo>
                  <a:pt x="15875" y="0"/>
                </a:moveTo>
                <a:lnTo>
                  <a:pt x="7161875" y="0"/>
                </a:lnTo>
                <a:lnTo>
                  <a:pt x="7146000" y="64800"/>
                </a:lnTo>
                <a:lnTo>
                  <a:pt x="0" y="64800"/>
                </a:lnTo>
                <a:lnTo>
                  <a:pt x="15875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18"/>
          <p:cNvSpPr/>
          <p:nvPr/>
        </p:nvSpPr>
        <p:spPr>
          <a:xfrm>
            <a:off x="-78395" y="8876848"/>
            <a:ext cx="1059659" cy="14902"/>
          </a:xfrm>
          <a:custGeom>
            <a:avLst/>
            <a:gdLst>
              <a:gd name="connsiteX0" fmla="*/ 0 w 4608000"/>
              <a:gd name="connsiteY0" fmla="*/ 0 h 64800"/>
              <a:gd name="connsiteX1" fmla="*/ 4608000 w 4608000"/>
              <a:gd name="connsiteY1" fmla="*/ 0 h 64800"/>
              <a:gd name="connsiteX2" fmla="*/ 4608000 w 4608000"/>
              <a:gd name="connsiteY2" fmla="*/ 64800 h 64800"/>
              <a:gd name="connsiteX3" fmla="*/ 0 w 4608000"/>
              <a:gd name="connsiteY3" fmla="*/ 64800 h 64800"/>
              <a:gd name="connsiteX4" fmla="*/ 0 w 4608000"/>
              <a:gd name="connsiteY4" fmla="*/ 0 h 64800"/>
              <a:gd name="connsiteX0" fmla="*/ 0 w 4608000"/>
              <a:gd name="connsiteY0" fmla="*/ 0 h 64800"/>
              <a:gd name="connsiteX1" fmla="*/ 4608000 w 4608000"/>
              <a:gd name="connsiteY1" fmla="*/ 0 h 64800"/>
              <a:gd name="connsiteX2" fmla="*/ 4563550 w 4608000"/>
              <a:gd name="connsiteY2" fmla="*/ 61625 h 64800"/>
              <a:gd name="connsiteX3" fmla="*/ 0 w 4608000"/>
              <a:gd name="connsiteY3" fmla="*/ 64800 h 64800"/>
              <a:gd name="connsiteX4" fmla="*/ 0 w 4608000"/>
              <a:gd name="connsiteY4" fmla="*/ 0 h 64800"/>
              <a:gd name="connsiteX0" fmla="*/ 0 w 4608000"/>
              <a:gd name="connsiteY0" fmla="*/ 0 h 64800"/>
              <a:gd name="connsiteX1" fmla="*/ 4608000 w 4608000"/>
              <a:gd name="connsiteY1" fmla="*/ 0 h 64800"/>
              <a:gd name="connsiteX2" fmla="*/ 4579425 w 4608000"/>
              <a:gd name="connsiteY2" fmla="*/ 61625 h 64800"/>
              <a:gd name="connsiteX3" fmla="*/ 0 w 4608000"/>
              <a:gd name="connsiteY3" fmla="*/ 64800 h 64800"/>
              <a:gd name="connsiteX4" fmla="*/ 0 w 4608000"/>
              <a:gd name="connsiteY4" fmla="*/ 0 h 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000" h="64800">
                <a:moveTo>
                  <a:pt x="0" y="0"/>
                </a:moveTo>
                <a:lnTo>
                  <a:pt x="4608000" y="0"/>
                </a:lnTo>
                <a:lnTo>
                  <a:pt x="4579425" y="61625"/>
                </a:lnTo>
                <a:lnTo>
                  <a:pt x="0" y="64800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41" y="8516081"/>
            <a:ext cx="1126680" cy="242386"/>
          </a:xfrm>
          <a:prstGeom prst="rect">
            <a:avLst/>
          </a:prstGeom>
        </p:spPr>
      </p:pic>
      <p:sp>
        <p:nvSpPr>
          <p:cNvPr id="13" name="Tijdelijke aanduiding voor dianummer 4"/>
          <p:cNvSpPr txBox="1">
            <a:spLocks/>
          </p:cNvSpPr>
          <p:nvPr/>
        </p:nvSpPr>
        <p:spPr>
          <a:xfrm>
            <a:off x="5229200" y="8316416"/>
            <a:ext cx="1194260" cy="45878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nl-NL"/>
            </a:defPPr>
            <a:lvl1pPr marL="0" algn="r" defTabSz="6858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46F5DC-8175-694F-86AA-6CC7BD974F1A}" type="slidenum">
              <a:rPr lang="nl-NL" smtClean="0">
                <a:latin typeface="Arial" charset="0"/>
              </a:rPr>
              <a:pPr/>
              <a:t>‹nr.›</a:t>
            </a:fld>
            <a:endParaRPr lang="nl-NL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aseline="0">
                <a:latin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aseline="0">
                <a:latin typeface="Arial" panose="020B0604020202020204" pitchFamily="34" charset="0"/>
              </a:defRPr>
            </a:lvl1pPr>
          </a:lstStyle>
          <a:p>
            <a:fld id="{94E2C507-AB66-064B-85D9-9B533BD8047E}" type="datetimeFigureOut">
              <a:rPr lang="nl-NL" smtClean="0"/>
              <a:pPr/>
              <a:t>3-4-2025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aseline="0">
                <a:latin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aseline="0">
                <a:latin typeface="Arial" panose="020B0604020202020204" pitchFamily="34" charset="0"/>
              </a:defRPr>
            </a:lvl1pPr>
          </a:lstStyle>
          <a:p>
            <a:fld id="{1AAB6035-115A-7F4D-966D-A174921C2B9D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085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609585" algn="l" defTabSz="1219170" rtl="0" eaLnBrk="1" latinLnBrk="0" hangingPunct="1">
      <a:defRPr sz="1600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219170" algn="l" defTabSz="1219170" rtl="0" eaLnBrk="1" latinLnBrk="0" hangingPunct="1">
      <a:defRPr sz="1600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828754" algn="l" defTabSz="1219170" rtl="0" eaLnBrk="1" latinLnBrk="0" hangingPunct="1">
      <a:defRPr sz="1600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438339" algn="l" defTabSz="1219170" rtl="0" eaLnBrk="1" latinLnBrk="0" hangingPunct="1">
      <a:defRPr sz="1600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AB6035-115A-7F4D-966D-A174921C2B9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812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ols en 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>
            <a:extLst>
              <a:ext uri="{FF2B5EF4-FFF2-40B4-BE49-F238E27FC236}">
                <a16:creationId xmlns:a16="http://schemas.microsoft.com/office/drawing/2014/main" id="{623E454E-92C5-0435-1591-498382CE9207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</a:rPr>
              <a:t>Tools en tips</a:t>
            </a:r>
          </a:p>
        </p:txBody>
      </p:sp>
      <p:sp>
        <p:nvSpPr>
          <p:cNvPr id="10" name="Tijdelijke aanduiding voor voettekst 1">
            <a:extLst>
              <a:ext uri="{FF2B5EF4-FFF2-40B4-BE49-F238E27FC236}">
                <a16:creationId xmlns:a16="http://schemas.microsoft.com/office/drawing/2014/main" id="{EDA83C68-ECE3-73A0-025F-9A7E9D535EF7}"/>
              </a:ext>
            </a:extLst>
          </p:cNvPr>
          <p:cNvSpPr txBox="1">
            <a:spLocks/>
          </p:cNvSpPr>
          <p:nvPr userDrawn="1"/>
        </p:nvSpPr>
        <p:spPr>
          <a:xfrm>
            <a:off x="11425238" y="6129338"/>
            <a:ext cx="766762" cy="72866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C4680AE-594F-F745-8AB4-5ED4CA057D96}" type="slidenum">
              <a:rPr lang="nl-NL" sz="1600" smtClean="0"/>
              <a:pPr algn="ctr"/>
              <a:t>‹nr.›</a:t>
            </a:fld>
            <a:endParaRPr lang="nl-NL" sz="1600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7E4132D-BD1E-FBA0-34F6-2EEA226EE1E5}"/>
              </a:ext>
            </a:extLst>
          </p:cNvPr>
          <p:cNvSpPr txBox="1">
            <a:spLocks/>
          </p:cNvSpPr>
          <p:nvPr userDrawn="1"/>
        </p:nvSpPr>
        <p:spPr>
          <a:xfrm>
            <a:off x="768351" y="696000"/>
            <a:ext cx="3621951" cy="1151469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nl-NL" sz="3000" dirty="0"/>
              <a:t>Tools en tips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56EB931-A428-46FA-8E97-D342F6AE43B7}"/>
              </a:ext>
            </a:extLst>
          </p:cNvPr>
          <p:cNvSpPr txBox="1">
            <a:spLocks/>
          </p:cNvSpPr>
          <p:nvPr userDrawn="1"/>
        </p:nvSpPr>
        <p:spPr>
          <a:xfrm>
            <a:off x="5662367" y="389730"/>
            <a:ext cx="1200532" cy="2483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0" dirty="0"/>
              <a:t>Themakleuren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E0AAD7D1-8ECE-D784-ADBA-495A24A9620D}"/>
              </a:ext>
            </a:extLst>
          </p:cNvPr>
          <p:cNvCxnSpPr>
            <a:cxnSpLocks/>
          </p:cNvCxnSpPr>
          <p:nvPr userDrawn="1"/>
        </p:nvCxnSpPr>
        <p:spPr>
          <a:xfrm flipH="1">
            <a:off x="6862713" y="576000"/>
            <a:ext cx="4562525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EC5227DE-4613-733F-7276-3D87F92F0D66}"/>
              </a:ext>
            </a:extLst>
          </p:cNvPr>
          <p:cNvSpPr txBox="1"/>
          <p:nvPr userDrawn="1"/>
        </p:nvSpPr>
        <p:spPr>
          <a:xfrm>
            <a:off x="755133" y="1782396"/>
            <a:ext cx="2514603" cy="44761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26000" indent="-126000" defTabSz="126000">
              <a:tabLst>
                <a:tab pos="126000" algn="l"/>
              </a:tabLst>
            </a:pPr>
            <a:r>
              <a:rPr lang="nl-NL" sz="933" b="1" baseline="0" dirty="0">
                <a:solidFill>
                  <a:srgbClr val="C00000"/>
                </a:solidFill>
                <a:latin typeface="Arial" charset="0"/>
              </a:rPr>
              <a:t>Algemeen PowerPoint</a:t>
            </a:r>
            <a:endParaRPr lang="nl-NL" sz="933" b="1" dirty="0">
              <a:latin typeface="Arial" charset="0"/>
            </a:endParaRPr>
          </a:p>
          <a:p>
            <a:pPr marL="126000" indent="-126000" defTabSz="126000">
              <a:tabLst>
                <a:tab pos="126000" algn="l"/>
              </a:tabLst>
            </a:pPr>
            <a:r>
              <a:rPr lang="nl-NL" sz="933" b="1" dirty="0">
                <a:latin typeface="Arial" charset="0"/>
              </a:rPr>
              <a:t>E</a:t>
            </a:r>
            <a:r>
              <a:rPr lang="nl-NL" sz="933" b="1" baseline="0" dirty="0">
                <a:latin typeface="Arial" charset="0"/>
              </a:rPr>
              <a:t>nkele tips</a:t>
            </a:r>
          </a:p>
          <a:p>
            <a:pPr marL="126000" indent="-126000" defTabSz="144000">
              <a:buNone/>
              <a:tabLst>
                <a:tab pos="144000" algn="l"/>
              </a:tabLst>
            </a:pPr>
            <a:r>
              <a:rPr lang="nl-NL" sz="933" dirty="0">
                <a:latin typeface="Arial" charset="0"/>
              </a:rPr>
              <a:t>1.	Maak eerst de keuze waarvoor de PowerPoint wordt gemaakt en kies dan de juiste template. </a:t>
            </a:r>
          </a:p>
          <a:p>
            <a:pPr marL="126000" indent="-126000" defTabSz="144000">
              <a:buNone/>
              <a:tabLst>
                <a:tab pos="144000" algn="l"/>
              </a:tabLst>
            </a:pPr>
            <a:r>
              <a:rPr lang="nl-NL" sz="933" dirty="0">
                <a:latin typeface="Arial" charset="0"/>
              </a:rPr>
              <a:t>	A. Presentatie voor publiek:</a:t>
            </a:r>
          </a:p>
          <a:p>
            <a:pPr marL="0" indent="0" defTabSz="144000">
              <a:buNone/>
              <a:tabLst>
                <a:tab pos="144000" algn="l"/>
              </a:tabLst>
            </a:pPr>
            <a:r>
              <a:rPr lang="nl-NL" sz="933" dirty="0">
                <a:latin typeface="Arial" charset="0"/>
              </a:rPr>
              <a:t>		Gebruik grotere lettertypes. </a:t>
            </a:r>
          </a:p>
          <a:p>
            <a:pPr marL="0" indent="0" defTabSz="144000">
              <a:buNone/>
              <a:tabLst>
                <a:tab pos="144000" algn="l"/>
              </a:tabLst>
            </a:pPr>
            <a:r>
              <a:rPr lang="nl-NL" sz="933" dirty="0">
                <a:latin typeface="Arial" charset="0"/>
              </a:rPr>
              <a:t>	B.	Presentatie voor één persoon:</a:t>
            </a:r>
          </a:p>
          <a:p>
            <a:pPr marL="0" indent="0" defTabSz="144000">
              <a:buNone/>
              <a:tabLst>
                <a:tab pos="144000" algn="l"/>
              </a:tabLst>
            </a:pPr>
            <a:r>
              <a:rPr lang="nl-NL" sz="933" dirty="0">
                <a:latin typeface="Arial" charset="0"/>
              </a:rPr>
              <a:t>		Gebruik kleinere lettertypes.</a:t>
            </a:r>
          </a:p>
          <a:p>
            <a:pPr marL="0" indent="0" defTabSz="144000">
              <a:buNone/>
              <a:tabLst>
                <a:tab pos="144000" algn="l"/>
              </a:tabLst>
            </a:pPr>
            <a:r>
              <a:rPr lang="nl-NL" sz="933" dirty="0">
                <a:latin typeface="Arial" charset="0"/>
              </a:rPr>
              <a:t>2.	Gebruik de 1-6-6-regel:</a:t>
            </a:r>
          </a:p>
          <a:p>
            <a:pPr marL="0" indent="0" defTabSz="144000">
              <a:buNone/>
              <a:tabLst>
                <a:tab pos="144000" algn="l"/>
              </a:tabLst>
            </a:pPr>
            <a:r>
              <a:rPr lang="nl-NL" sz="933" dirty="0">
                <a:latin typeface="Arial" charset="0"/>
              </a:rPr>
              <a:t>	1 idee per dia, max. 6 woorden per regel</a:t>
            </a:r>
          </a:p>
          <a:p>
            <a:pPr marL="0" indent="0" defTabSz="144000">
              <a:buNone/>
              <a:tabLst>
                <a:tab pos="144000" algn="l"/>
              </a:tabLst>
            </a:pPr>
            <a:r>
              <a:rPr lang="nl-NL" sz="933" dirty="0">
                <a:latin typeface="Arial" charset="0"/>
              </a:rPr>
              <a:t>	max. 6 regels per dia</a:t>
            </a:r>
          </a:p>
          <a:p>
            <a:pPr marL="144000" indent="-144000" defTabSz="144000">
              <a:buAutoNum type="arabicPeriod" startAt="3"/>
              <a:tabLst>
                <a:tab pos="144000" algn="l"/>
              </a:tabLst>
            </a:pPr>
            <a:r>
              <a:rPr lang="nl-NL" sz="933" dirty="0">
                <a:latin typeface="Arial" charset="0"/>
              </a:rPr>
              <a:t>Accentueer tekst door vetgedrukte tekst.</a:t>
            </a:r>
          </a:p>
          <a:p>
            <a:pPr marL="144000" indent="-144000" defTabSz="144000">
              <a:buAutoNum type="arabicPeriod" startAt="3"/>
              <a:tabLst>
                <a:tab pos="144000" algn="l"/>
              </a:tabLst>
            </a:pPr>
            <a:r>
              <a:rPr lang="nl-NL" sz="933" dirty="0">
                <a:latin typeface="Arial" charset="0"/>
              </a:rPr>
              <a:t>4.	Zet de conclusie in de titel. Voorbeeld: 35% van de bewoners ondervindt hinder.</a:t>
            </a:r>
          </a:p>
          <a:p>
            <a:pPr marL="144000" indent="-144000" defTabSz="144000">
              <a:buAutoNum type="arabicPeriod" startAt="3"/>
              <a:tabLst>
                <a:tab pos="144000" algn="l"/>
              </a:tabLst>
            </a:pPr>
            <a:r>
              <a:rPr lang="nl-NL" sz="933" dirty="0">
                <a:latin typeface="Arial" charset="0"/>
              </a:rPr>
              <a:t>Zet bij een grafiek wat de boodschap is, zodat het publiek gericht kan kijken en luisteren.</a:t>
            </a:r>
          </a:p>
          <a:p>
            <a:pPr marL="144000" indent="-144000" defTabSz="144000">
              <a:buAutoNum type="arabicPeriod" startAt="3"/>
              <a:tabLst>
                <a:tab pos="144000" algn="l"/>
              </a:tabLst>
            </a:pPr>
            <a:r>
              <a:rPr lang="nl-NL" sz="933" dirty="0">
                <a:latin typeface="Arial" charset="0"/>
              </a:rPr>
              <a:t>Gebruik overzichtelijke tabellen. Orden de informatie logisch en laat overbodige zaken weg. Zet de conclusie in de titel.</a:t>
            </a:r>
          </a:p>
          <a:p>
            <a:pPr marL="0" indent="0" defTabSz="126000">
              <a:buNone/>
              <a:tabLst>
                <a:tab pos="126000" algn="l"/>
              </a:tabLst>
            </a:pPr>
            <a:endParaRPr lang="nl-NL" sz="933" dirty="0">
              <a:latin typeface="Arial" charset="0"/>
            </a:endParaRPr>
          </a:p>
          <a:p>
            <a:pPr marL="126000" indent="-126000" defTabSz="126000">
              <a:tabLst>
                <a:tab pos="126000" algn="l"/>
              </a:tabLst>
            </a:pPr>
            <a:r>
              <a:rPr lang="nl-NL" sz="933" b="1" baseline="0" dirty="0">
                <a:solidFill>
                  <a:srgbClr val="C00000"/>
                </a:solidFill>
                <a:latin typeface="Arial" charset="0"/>
              </a:rPr>
              <a:t>Nieuwe dia</a:t>
            </a:r>
          </a:p>
          <a:p>
            <a:pPr marL="126000" indent="-126000" defTabSz="126000">
              <a:buAutoNum type="arabicPeriod"/>
              <a:tabLst>
                <a:tab pos="126000" algn="l"/>
              </a:tabLst>
            </a:pPr>
            <a:r>
              <a:rPr lang="nl-NL" sz="933" baseline="0" dirty="0">
                <a:latin typeface="Arial" charset="0"/>
              </a:rPr>
              <a:t>Ga naar tabblad </a:t>
            </a:r>
            <a:r>
              <a:rPr lang="nl-NL" sz="933" u="sng" baseline="0" dirty="0">
                <a:latin typeface="Arial" charset="0"/>
              </a:rPr>
              <a:t>Start</a:t>
            </a:r>
          </a:p>
          <a:p>
            <a:pPr marL="126000" indent="-126000" defTabSz="126000">
              <a:buAutoNum type="arabicPeriod"/>
              <a:tabLst>
                <a:tab pos="126000" algn="l"/>
              </a:tabLst>
            </a:pPr>
            <a:r>
              <a:rPr lang="nl-NL" sz="933" baseline="0" dirty="0">
                <a:latin typeface="Arial" charset="0"/>
              </a:rPr>
              <a:t>Klik op het pijltje naast </a:t>
            </a:r>
            <a:r>
              <a:rPr lang="nl-NL" sz="933" u="sng" baseline="0" dirty="0">
                <a:latin typeface="Arial" charset="0"/>
              </a:rPr>
              <a:t>Nieuwe dia</a:t>
            </a:r>
          </a:p>
          <a:p>
            <a:pPr marL="126000" indent="-126000" defTabSz="126000">
              <a:buAutoNum type="arabicPeriod"/>
              <a:tabLst>
                <a:tab pos="126000" algn="l"/>
              </a:tabLst>
            </a:pPr>
            <a:r>
              <a:rPr lang="nl-NL" sz="933" baseline="0" dirty="0">
                <a:latin typeface="Arial" charset="0"/>
              </a:rPr>
              <a:t>Kies een van de basisdia’s</a:t>
            </a:r>
            <a:endParaRPr lang="nl-NL" sz="933" dirty="0">
              <a:latin typeface="Arial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BEA272C-3F9B-5705-BEC8-B17346BD46B5}"/>
              </a:ext>
            </a:extLst>
          </p:cNvPr>
          <p:cNvSpPr txBox="1"/>
          <p:nvPr userDrawn="1"/>
        </p:nvSpPr>
        <p:spPr>
          <a:xfrm>
            <a:off x="3466623" y="1782396"/>
            <a:ext cx="2193032" cy="48301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tabLst>
                <a:tab pos="144000" algn="l"/>
              </a:tabLst>
            </a:pPr>
            <a:r>
              <a:rPr lang="nl-NL" sz="930" b="1" baseline="0" dirty="0">
                <a:solidFill>
                  <a:srgbClr val="C00000"/>
                </a:solidFill>
                <a:latin typeface="Arial" charset="0"/>
              </a:rPr>
              <a:t>Grafieken</a:t>
            </a:r>
            <a:endParaRPr lang="nl-NL" sz="930" b="1" baseline="0" dirty="0">
              <a:latin typeface="Arial" charset="0"/>
            </a:endParaRPr>
          </a:p>
          <a:p>
            <a:pPr marL="90488" indent="-90488">
              <a:tabLst>
                <a:tab pos="144000" algn="l"/>
              </a:tabLst>
            </a:pPr>
            <a:r>
              <a:rPr lang="nl-NL" sz="930" b="1" dirty="0">
                <a:latin typeface="Arial" charset="0"/>
              </a:rPr>
              <a:t>Type wijzigen</a:t>
            </a:r>
            <a:endParaRPr lang="nl-NL" sz="930" b="1" baseline="0" dirty="0">
              <a:latin typeface="Arial" charset="0"/>
            </a:endParaRPr>
          </a:p>
          <a:p>
            <a:pPr marL="144000" indent="-144000">
              <a:buAutoNum type="arabicPeriod"/>
              <a:tabLst>
                <a:tab pos="144000" algn="l"/>
              </a:tabLst>
            </a:pPr>
            <a:r>
              <a:rPr lang="nl-NL" sz="930" baseline="0" dirty="0">
                <a:latin typeface="Arial" charset="0"/>
              </a:rPr>
              <a:t>Klik met rechtermuisknop op</a:t>
            </a:r>
            <a:r>
              <a:rPr lang="nl-NL" sz="930" dirty="0">
                <a:latin typeface="Arial" charset="0"/>
              </a:rPr>
              <a:t> de grafiek</a:t>
            </a:r>
          </a:p>
          <a:p>
            <a:pPr marL="144000" indent="-144000">
              <a:tabLst>
                <a:tab pos="144000" algn="l"/>
              </a:tabLst>
            </a:pPr>
            <a:r>
              <a:rPr lang="nl-NL" sz="930" baseline="0" dirty="0">
                <a:latin typeface="Arial" charset="0"/>
              </a:rPr>
              <a:t>2.	Klik op </a:t>
            </a:r>
            <a:r>
              <a:rPr lang="nl-NL" sz="930" u="sng" baseline="0" dirty="0">
                <a:latin typeface="Arial" charset="0"/>
              </a:rPr>
              <a:t>Ander type grafiekreeks</a:t>
            </a:r>
            <a:br>
              <a:rPr lang="nl-NL" sz="930" u="sng" baseline="0" dirty="0">
                <a:latin typeface="Arial" charset="0"/>
              </a:rPr>
            </a:br>
            <a:endParaRPr lang="nl-NL" sz="930" u="sng" baseline="0" dirty="0">
              <a:latin typeface="Arial" charset="0"/>
            </a:endParaRPr>
          </a:p>
          <a:p>
            <a:pPr marL="90488" indent="-90488">
              <a:tabLst>
                <a:tab pos="144000" algn="l"/>
              </a:tabLst>
            </a:pPr>
            <a:r>
              <a:rPr lang="nl-NL" sz="930" b="1" dirty="0">
                <a:latin typeface="Arial" charset="0"/>
              </a:rPr>
              <a:t>Gegevens wijzigen</a:t>
            </a:r>
          </a:p>
          <a:p>
            <a:pPr marL="144000" indent="-144000" defTabSz="144000">
              <a:buAutoNum type="arabicPeriod"/>
              <a:tabLst>
                <a:tab pos="144000" algn="l"/>
              </a:tabLst>
            </a:pPr>
            <a:r>
              <a:rPr lang="nl-NL" sz="930" dirty="0">
                <a:latin typeface="Arial" charset="0"/>
              </a:rPr>
              <a:t>Klik met rechtermuisknop op de grafiek</a:t>
            </a:r>
          </a:p>
          <a:p>
            <a:pPr marL="144000" indent="-144000" defTabSz="144000">
              <a:buAutoNum type="arabicPeriod"/>
              <a:tabLst>
                <a:tab pos="144000" algn="l"/>
              </a:tabLst>
            </a:pPr>
            <a:r>
              <a:rPr lang="nl-NL" sz="930" dirty="0">
                <a:latin typeface="Arial" charset="0"/>
              </a:rPr>
              <a:t>Klik op </a:t>
            </a:r>
            <a:r>
              <a:rPr lang="nl-NL" sz="930" u="sng" dirty="0">
                <a:latin typeface="Arial" charset="0"/>
              </a:rPr>
              <a:t>Gegevens bewerken in Excel</a:t>
            </a:r>
          </a:p>
          <a:p>
            <a:pPr>
              <a:tabLst>
                <a:tab pos="144000" algn="l"/>
              </a:tabLst>
            </a:pPr>
            <a:br>
              <a:rPr lang="nl-NL" sz="930" u="sng" dirty="0">
                <a:latin typeface="Arial" charset="0"/>
              </a:rPr>
            </a:br>
            <a:r>
              <a:rPr lang="nl-NL" sz="930" b="1" baseline="0" dirty="0">
                <a:solidFill>
                  <a:srgbClr val="C00000"/>
                </a:solidFill>
                <a:latin typeface="Arial" charset="0"/>
              </a:rPr>
              <a:t>Kleur</a:t>
            </a:r>
            <a:br>
              <a:rPr lang="nl-NL" sz="930" b="0" baseline="0" dirty="0">
                <a:solidFill>
                  <a:srgbClr val="C00000"/>
                </a:solidFill>
                <a:latin typeface="Arial" charset="0"/>
              </a:rPr>
            </a:br>
            <a:r>
              <a:rPr lang="nl-NL" sz="930" b="1" baseline="0" dirty="0">
                <a:latin typeface="Arial" charset="0"/>
              </a:rPr>
              <a:t>Derde kleur toewijzen</a:t>
            </a:r>
          </a:p>
          <a:p>
            <a:pPr marL="0" indent="0">
              <a:tabLst>
                <a:tab pos="130175" algn="l"/>
              </a:tabLst>
            </a:pPr>
            <a:r>
              <a:rPr lang="nl-NL" sz="930" dirty="0">
                <a:solidFill>
                  <a:srgbClr val="3F3F3F"/>
                </a:solidFill>
                <a:effectLst/>
                <a:latin typeface="Helvetica" pitchFamily="2" charset="0"/>
              </a:rPr>
              <a:t>1. Klik op het vlak dat een andere kleur 	moet krijgen</a:t>
            </a:r>
          </a:p>
          <a:p>
            <a:pPr marL="0" indent="0">
              <a:tabLst>
                <a:tab pos="130175" algn="l"/>
              </a:tabLst>
            </a:pPr>
            <a:r>
              <a:rPr lang="nl-NL" sz="930" dirty="0">
                <a:solidFill>
                  <a:srgbClr val="3F3F3F"/>
                </a:solidFill>
                <a:effectLst/>
                <a:latin typeface="Helvetica" pitchFamily="2" charset="0"/>
              </a:rPr>
              <a:t>2. Selecteer een andere kleur onder 	</a:t>
            </a:r>
            <a:r>
              <a:rPr lang="nl-NL" sz="930" u="sng" dirty="0">
                <a:solidFill>
                  <a:srgbClr val="3F3F3F"/>
                </a:solidFill>
                <a:effectLst/>
                <a:latin typeface="Helvetica" pitchFamily="2" charset="0"/>
              </a:rPr>
              <a:t>Vormopvulling</a:t>
            </a:r>
            <a:r>
              <a:rPr lang="nl-NL" sz="930" dirty="0">
                <a:solidFill>
                  <a:srgbClr val="3F3F3F"/>
                </a:solidFill>
                <a:effectLst/>
                <a:latin typeface="Helvetica" pitchFamily="2" charset="0"/>
              </a:rPr>
              <a:t> óf</a:t>
            </a:r>
          </a:p>
          <a:p>
            <a:pPr marL="0" indent="0">
              <a:tabLst>
                <a:tab pos="130175" algn="l"/>
                <a:tab pos="261938" algn="l"/>
              </a:tabLst>
            </a:pPr>
            <a:r>
              <a:rPr lang="nl-NL" sz="930" dirty="0">
                <a:solidFill>
                  <a:srgbClr val="3F3F3F"/>
                </a:solidFill>
                <a:effectLst/>
                <a:latin typeface="Helvetica" pitchFamily="2" charset="0"/>
              </a:rPr>
              <a:t>	a.	Klik met de rechter muisknop op 		het vak dat een andere kleur 			moet krijgen</a:t>
            </a:r>
          </a:p>
          <a:p>
            <a:pPr marL="0" indent="0">
              <a:tabLst>
                <a:tab pos="130175" algn="l"/>
                <a:tab pos="261938" algn="l"/>
              </a:tabLst>
            </a:pPr>
            <a:r>
              <a:rPr lang="nl-NL" sz="930" dirty="0">
                <a:solidFill>
                  <a:srgbClr val="3F3F3F"/>
                </a:solidFill>
                <a:effectLst/>
                <a:latin typeface="Helvetica" pitchFamily="2" charset="0"/>
              </a:rPr>
              <a:t>	b.	Selecteer een andere kleur onder 		</a:t>
            </a:r>
            <a:r>
              <a:rPr lang="nl-NL" sz="930" u="sng" dirty="0">
                <a:solidFill>
                  <a:srgbClr val="3F3F3F"/>
                </a:solidFill>
                <a:effectLst/>
                <a:latin typeface="Helvetica" pitchFamily="2" charset="0"/>
              </a:rPr>
              <a:t>Opvulling</a:t>
            </a:r>
          </a:p>
          <a:p>
            <a:pPr>
              <a:tabLst>
                <a:tab pos="144000" algn="l"/>
              </a:tabLst>
            </a:pPr>
            <a:endParaRPr lang="nl-NL" sz="930" dirty="0">
              <a:latin typeface="Arial" charset="0"/>
            </a:endParaRPr>
          </a:p>
          <a:p>
            <a:pPr marL="0" indent="0">
              <a:buFontTx/>
              <a:buNone/>
              <a:tabLst>
                <a:tab pos="144000" algn="l"/>
              </a:tabLst>
            </a:pPr>
            <a:r>
              <a:rPr lang="nl-NL" sz="930" b="1" baseline="0" dirty="0">
                <a:solidFill>
                  <a:srgbClr val="C00000"/>
                </a:solidFill>
                <a:latin typeface="Arial" charset="0"/>
              </a:rPr>
              <a:t>Het gebruik van </a:t>
            </a:r>
            <a:r>
              <a:rPr lang="nl-NL" sz="930" b="1" baseline="0" dirty="0" err="1">
                <a:solidFill>
                  <a:srgbClr val="C00000"/>
                </a:solidFill>
                <a:latin typeface="Arial" charset="0"/>
              </a:rPr>
              <a:t>SmartArt</a:t>
            </a:r>
            <a:br>
              <a:rPr lang="nl-NL" sz="930" b="0" baseline="0" dirty="0">
                <a:solidFill>
                  <a:srgbClr val="C00000"/>
                </a:solidFill>
                <a:latin typeface="Arial" charset="0"/>
              </a:rPr>
            </a:br>
            <a:r>
              <a:rPr lang="nl-NL" sz="930" dirty="0">
                <a:latin typeface="Arial" charset="0"/>
              </a:rPr>
              <a:t>Klik op venster </a:t>
            </a:r>
            <a:r>
              <a:rPr lang="nl-NL" sz="930" u="sng" dirty="0">
                <a:latin typeface="Arial" charset="0"/>
              </a:rPr>
              <a:t>Invoegen</a:t>
            </a:r>
          </a:p>
          <a:p>
            <a:pPr marL="144000" indent="-144000">
              <a:buFont typeface="+mj-lt"/>
              <a:buAutoNum type="arabicPeriod"/>
              <a:tabLst>
                <a:tab pos="144000" algn="l"/>
              </a:tabLst>
            </a:pPr>
            <a:r>
              <a:rPr lang="nl-NL" sz="930" dirty="0">
                <a:latin typeface="Arial" charset="0"/>
              </a:rPr>
              <a:t>Vervolgens op </a:t>
            </a:r>
            <a:r>
              <a:rPr lang="nl-NL" sz="930" dirty="0" err="1">
                <a:latin typeface="Arial" charset="0"/>
              </a:rPr>
              <a:t>SmartArt</a:t>
            </a:r>
            <a:r>
              <a:rPr lang="nl-NL" sz="930" dirty="0">
                <a:latin typeface="Arial" charset="0"/>
              </a:rPr>
              <a:t>.</a:t>
            </a:r>
          </a:p>
          <a:p>
            <a:pPr marL="144000" indent="-144000">
              <a:buFont typeface="+mj-lt"/>
              <a:buAutoNum type="arabicPeriod"/>
              <a:tabLst>
                <a:tab pos="144000" algn="l"/>
              </a:tabLst>
            </a:pPr>
            <a:endParaRPr lang="nl-NL" sz="930" u="sng" dirty="0">
              <a:latin typeface="Arial" charset="0"/>
            </a:endParaRPr>
          </a:p>
          <a:p>
            <a:pPr marL="0" indent="0">
              <a:buFontTx/>
              <a:buNone/>
              <a:tabLst>
                <a:tab pos="144000" algn="l"/>
              </a:tabLst>
            </a:pPr>
            <a:r>
              <a:rPr lang="nl-NL" sz="930" b="1" u="none" baseline="0" dirty="0">
                <a:solidFill>
                  <a:srgbClr val="C00000"/>
                </a:solidFill>
                <a:latin typeface="Arial" charset="0"/>
              </a:rPr>
              <a:t>Voetteksten</a:t>
            </a:r>
          </a:p>
          <a:p>
            <a:pPr marL="0" indent="0">
              <a:buFontTx/>
              <a:buNone/>
              <a:tabLst>
                <a:tab pos="144000" algn="l"/>
              </a:tabLst>
            </a:pPr>
            <a:r>
              <a:rPr lang="nl-NL" sz="930" b="0" u="none" baseline="0" dirty="0">
                <a:solidFill>
                  <a:schemeClr val="tx1"/>
                </a:solidFill>
                <a:latin typeface="Arial" charset="0"/>
              </a:rPr>
              <a:t>Onder Beeld staat Koptekst en voettekst. Hier kun je de voettekst aan- of uitzetten per pagina (toepassen) of voor het hele document (toepassen op alle). </a:t>
            </a:r>
            <a:endParaRPr lang="nl-NL" sz="930" b="0" u="none" dirty="0">
              <a:solidFill>
                <a:schemeClr val="tx1"/>
              </a:solidFill>
              <a:latin typeface="Arial" charset="0"/>
            </a:endParaRPr>
          </a:p>
          <a:p>
            <a:pPr>
              <a:tabLst>
                <a:tab pos="144000" algn="l"/>
              </a:tabLst>
            </a:pPr>
            <a:endParaRPr lang="nl-NL" sz="930" baseline="0" dirty="0">
              <a:latin typeface="Arial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75C1D99A-AD24-AC18-AB13-8D7C31F64921}"/>
              </a:ext>
            </a:extLst>
          </p:cNvPr>
          <p:cNvSpPr txBox="1"/>
          <p:nvPr userDrawn="1"/>
        </p:nvSpPr>
        <p:spPr>
          <a:xfrm>
            <a:off x="5846760" y="1782396"/>
            <a:ext cx="2351667" cy="44761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90488" indent="-90488" defTabSz="144000">
              <a:tabLst>
                <a:tab pos="144000" algn="l"/>
              </a:tabLst>
            </a:pPr>
            <a:r>
              <a:rPr lang="nl-NL" sz="930" b="1" baseline="0" dirty="0">
                <a:solidFill>
                  <a:srgbClr val="C00000"/>
                </a:solidFill>
                <a:latin typeface="Arial" charset="0"/>
              </a:rPr>
              <a:t>Afbeelding / Positie / Schikken</a:t>
            </a:r>
            <a:endParaRPr lang="nl-NL" sz="930" b="1" dirty="0">
              <a:solidFill>
                <a:srgbClr val="C00000"/>
              </a:solidFill>
              <a:latin typeface="Arial" charset="0"/>
            </a:endParaRPr>
          </a:p>
          <a:p>
            <a:pPr marL="90488" indent="-90488" defTabSz="144000">
              <a:tabLst>
                <a:tab pos="144000" algn="l"/>
              </a:tabLst>
            </a:pPr>
            <a:r>
              <a:rPr lang="nl-NL" sz="930" b="1" baseline="0" dirty="0">
                <a:latin typeface="Arial" charset="0"/>
              </a:rPr>
              <a:t>Afbeelding wijzigen</a:t>
            </a:r>
          </a:p>
          <a:p>
            <a:pPr marL="144000" indent="-144000" defTabSz="144000">
              <a:buAutoNum type="arabicPeriod"/>
              <a:tabLst>
                <a:tab pos="144000" algn="l"/>
              </a:tabLst>
            </a:pPr>
            <a:r>
              <a:rPr lang="nl-NL" sz="930" baseline="0" dirty="0">
                <a:latin typeface="Arial" charset="0"/>
              </a:rPr>
              <a:t>Klik op de afbeelding</a:t>
            </a:r>
          </a:p>
          <a:p>
            <a:pPr marL="144000" indent="-144000" defTabSz="144000">
              <a:buAutoNum type="arabicPeriod"/>
              <a:tabLst>
                <a:tab pos="144000" algn="l"/>
              </a:tabLst>
            </a:pPr>
            <a:r>
              <a:rPr lang="nl-NL" sz="930" baseline="0" dirty="0">
                <a:latin typeface="Arial" charset="0"/>
              </a:rPr>
              <a:t>Rechtermuisknop </a:t>
            </a:r>
            <a:r>
              <a:rPr lang="nl-NL" sz="930" u="sng" baseline="0" dirty="0">
                <a:latin typeface="Arial" charset="0"/>
              </a:rPr>
              <a:t>Afbeelding wijzigen…</a:t>
            </a:r>
          </a:p>
          <a:p>
            <a:pPr marL="144000" indent="-144000" defTabSz="144000">
              <a:buAutoNum type="arabicPeriod"/>
              <a:tabLst>
                <a:tab pos="144000" algn="l"/>
              </a:tabLst>
            </a:pPr>
            <a:r>
              <a:rPr lang="nl-NL" sz="930" baseline="0" dirty="0">
                <a:latin typeface="Arial" charset="0"/>
              </a:rPr>
              <a:t>Wijs een nieuwe afbeelding toe</a:t>
            </a:r>
            <a:br>
              <a:rPr lang="nl-NL" sz="930" baseline="0" dirty="0">
                <a:latin typeface="Arial" charset="0"/>
              </a:rPr>
            </a:br>
            <a:endParaRPr lang="nl-NL" sz="930" baseline="0" dirty="0">
              <a:latin typeface="Arial" charset="0"/>
            </a:endParaRPr>
          </a:p>
          <a:p>
            <a:pPr marL="90488" indent="-90488" defTabSz="144000">
              <a:tabLst>
                <a:tab pos="144000" algn="l"/>
              </a:tabLst>
            </a:pPr>
            <a:r>
              <a:rPr lang="nl-NL" sz="930" b="1" baseline="0" dirty="0">
                <a:latin typeface="Arial" charset="0"/>
              </a:rPr>
              <a:t>Positie in kader wijzigen</a:t>
            </a:r>
          </a:p>
          <a:p>
            <a:pPr marL="0" indent="0">
              <a:tabLst>
                <a:tab pos="171450" algn="l"/>
              </a:tabLst>
            </a:pPr>
            <a:r>
              <a:rPr lang="nl-NL" sz="930" dirty="0">
                <a:solidFill>
                  <a:srgbClr val="3F3F3F"/>
                </a:solidFill>
                <a:effectLst/>
                <a:latin typeface="Helvetica" pitchFamily="2" charset="0"/>
              </a:rPr>
              <a:t>1. 	Ga op de afbeelding staan</a:t>
            </a:r>
          </a:p>
          <a:p>
            <a:pPr marL="0" indent="0">
              <a:tabLst>
                <a:tab pos="171450" algn="l"/>
              </a:tabLst>
            </a:pPr>
            <a:r>
              <a:rPr lang="nl-NL" sz="930" dirty="0">
                <a:solidFill>
                  <a:srgbClr val="3F3F3F"/>
                </a:solidFill>
                <a:effectLst/>
                <a:latin typeface="Helvetica" pitchFamily="2" charset="0"/>
              </a:rPr>
              <a:t>2. 	Klik op </a:t>
            </a:r>
            <a:r>
              <a:rPr lang="nl-NL" sz="930" u="sng" dirty="0">
                <a:solidFill>
                  <a:srgbClr val="3F3F3F"/>
                </a:solidFill>
                <a:effectLst/>
                <a:latin typeface="Helvetica" pitchFamily="2" charset="0"/>
              </a:rPr>
              <a:t>afbeeldingsindeling</a:t>
            </a:r>
          </a:p>
          <a:p>
            <a:pPr marL="0" indent="0">
              <a:tabLst>
                <a:tab pos="171450" algn="l"/>
              </a:tabLst>
            </a:pPr>
            <a:r>
              <a:rPr lang="nl-NL" sz="930" dirty="0">
                <a:solidFill>
                  <a:srgbClr val="3F3F3F"/>
                </a:solidFill>
                <a:effectLst/>
                <a:latin typeface="Helvetica" pitchFamily="2" charset="0"/>
              </a:rPr>
              <a:t>3. 	Klik op </a:t>
            </a:r>
            <a:r>
              <a:rPr lang="nl-NL" sz="930" u="sng" dirty="0">
                <a:solidFill>
                  <a:srgbClr val="3F3F3F"/>
                </a:solidFill>
                <a:effectLst/>
                <a:latin typeface="Helvetica" pitchFamily="2" charset="0"/>
              </a:rPr>
              <a:t>Bijsnijden</a:t>
            </a:r>
            <a:r>
              <a:rPr lang="nl-NL" sz="930" dirty="0">
                <a:solidFill>
                  <a:srgbClr val="3F3F3F"/>
                </a:solidFill>
                <a:effectLst/>
                <a:latin typeface="Helvetica" pitchFamily="2" charset="0"/>
              </a:rPr>
              <a:t> en verplaats de 	afbeelding in het kader</a:t>
            </a:r>
            <a:br>
              <a:rPr lang="nl-NL" sz="930" u="sng" baseline="0" dirty="0">
                <a:latin typeface="Arial" charset="0"/>
              </a:rPr>
            </a:br>
            <a:endParaRPr lang="nl-NL" sz="930" u="sng" baseline="0" dirty="0">
              <a:latin typeface="Arial" charset="0"/>
            </a:endParaRPr>
          </a:p>
          <a:p>
            <a:pPr marL="90488" indent="-90488" defTabSz="144000">
              <a:tabLst>
                <a:tab pos="144000" algn="l"/>
              </a:tabLst>
            </a:pPr>
            <a:r>
              <a:rPr lang="nl-NL" sz="930" b="1" baseline="0" dirty="0">
                <a:latin typeface="Arial" charset="0"/>
              </a:rPr>
              <a:t>Schikken</a:t>
            </a:r>
            <a:endParaRPr lang="nl-NL" sz="930" b="0" u="sng" baseline="0" dirty="0">
              <a:latin typeface="Arial" charset="0"/>
            </a:endParaRPr>
          </a:p>
          <a:p>
            <a:pPr marL="6350" indent="-6350" defTabSz="144000">
              <a:tabLst>
                <a:tab pos="144000" algn="l"/>
              </a:tabLst>
            </a:pPr>
            <a:r>
              <a:rPr lang="nl-NL" sz="930" u="none" baseline="0" dirty="0">
                <a:latin typeface="Arial" charset="0"/>
              </a:rPr>
              <a:t>Onder Start vind je de knop Schikken (ook onder het menu). Hiermee kun je objecten naar voren of naar achteren plaatsen en/of eenvoudig uitlijnen.</a:t>
            </a:r>
          </a:p>
          <a:p>
            <a:pPr marL="6350" indent="-6350" defTabSz="144000">
              <a:tabLst>
                <a:tab pos="144000" algn="l"/>
              </a:tabLst>
            </a:pPr>
            <a:endParaRPr lang="nl-NL" sz="930" dirty="0">
              <a:latin typeface="Arial" charset="0"/>
            </a:endParaRPr>
          </a:p>
          <a:p>
            <a:pPr marL="6350" indent="-6350" defTabSz="144000">
              <a:tabLst>
                <a:tab pos="144000" algn="l"/>
              </a:tabLst>
            </a:pPr>
            <a:r>
              <a:rPr lang="nl-NL" sz="930" b="1" baseline="0" dirty="0">
                <a:solidFill>
                  <a:srgbClr val="C00000"/>
                </a:solidFill>
                <a:latin typeface="Arial" charset="0"/>
              </a:rPr>
              <a:t>Video</a:t>
            </a:r>
            <a:br>
              <a:rPr lang="nl-NL" sz="930" b="0" baseline="0" dirty="0">
                <a:solidFill>
                  <a:srgbClr val="C00000"/>
                </a:solidFill>
                <a:latin typeface="Arial" charset="0"/>
              </a:rPr>
            </a:br>
            <a:r>
              <a:rPr lang="nl-NL" sz="930" b="1" baseline="0" dirty="0">
                <a:latin typeface="Arial" charset="0"/>
              </a:rPr>
              <a:t>Automatisch laten afspelen</a:t>
            </a:r>
          </a:p>
          <a:p>
            <a:pPr marL="0" indent="-126000" defTabSz="144000">
              <a:buAutoNum type="arabicPeriod"/>
              <a:tabLst>
                <a:tab pos="144000" algn="l"/>
              </a:tabLst>
            </a:pPr>
            <a:r>
              <a:rPr lang="nl-NL" sz="930" baseline="0" dirty="0">
                <a:latin typeface="Arial" charset="0"/>
              </a:rPr>
              <a:t>Klik op het venster </a:t>
            </a:r>
            <a:r>
              <a:rPr lang="nl-NL" sz="930" u="sng" baseline="0" dirty="0">
                <a:latin typeface="Arial" charset="0"/>
              </a:rPr>
              <a:t>Animaties</a:t>
            </a:r>
          </a:p>
          <a:p>
            <a:pPr marL="0" indent="-126000" defTabSz="144000">
              <a:buAutoNum type="arabicPeriod"/>
              <a:tabLst>
                <a:tab pos="144000" algn="l"/>
              </a:tabLst>
            </a:pPr>
            <a:r>
              <a:rPr lang="nl-NL" sz="930" baseline="0" dirty="0">
                <a:latin typeface="Arial" charset="0"/>
              </a:rPr>
              <a:t>Ga naar deelvenster </a:t>
            </a:r>
            <a:r>
              <a:rPr lang="nl-NL" sz="930" u="sng" baseline="0" dirty="0">
                <a:latin typeface="Arial" charset="0"/>
              </a:rPr>
              <a:t>Animatie</a:t>
            </a:r>
          </a:p>
          <a:p>
            <a:pPr marL="0" indent="-126000" defTabSz="144000">
              <a:buAutoNum type="arabicPeriod"/>
              <a:tabLst>
                <a:tab pos="144000" algn="l"/>
              </a:tabLst>
            </a:pPr>
            <a:r>
              <a:rPr lang="nl-NL" sz="930" baseline="0" dirty="0">
                <a:latin typeface="Arial" charset="0"/>
              </a:rPr>
              <a:t>Dubbelklik op </a:t>
            </a:r>
            <a:r>
              <a:rPr lang="nl-NL" sz="930" u="sng" baseline="0" dirty="0">
                <a:latin typeface="Arial" charset="0"/>
              </a:rPr>
              <a:t>Afspelen</a:t>
            </a:r>
          </a:p>
          <a:p>
            <a:pPr marL="0" indent="0" defTabSz="144000">
              <a:buFontTx/>
              <a:buNone/>
              <a:tabLst>
                <a:tab pos="144000" algn="l"/>
              </a:tabLst>
            </a:pPr>
            <a:r>
              <a:rPr lang="nl-NL" sz="930" baseline="0" dirty="0">
                <a:latin typeface="Arial" charset="0"/>
              </a:rPr>
              <a:t>De film zal bij de eerste klik starten met afspelen. Onderbreken, terug- en </a:t>
            </a:r>
            <a:r>
              <a:rPr lang="nl-NL" sz="930" baseline="0" dirty="0" err="1">
                <a:latin typeface="Arial" charset="0"/>
              </a:rPr>
              <a:t>vooruitspoelen</a:t>
            </a:r>
            <a:r>
              <a:rPr lang="nl-NL" sz="930" baseline="0" dirty="0">
                <a:latin typeface="Arial" charset="0"/>
              </a:rPr>
              <a:t> doe je met behulp van het controlepaneel tijdens de presentatie. </a:t>
            </a:r>
          </a:p>
          <a:p>
            <a:pPr marL="0" indent="0" defTabSz="144000">
              <a:buFontTx/>
              <a:buNone/>
              <a:tabLst>
                <a:tab pos="144000" algn="l"/>
              </a:tabLst>
            </a:pPr>
            <a:endParaRPr lang="nl-NL" sz="930" baseline="0" dirty="0">
              <a:latin typeface="Arial" charset="0"/>
            </a:endParaRPr>
          </a:p>
          <a:p>
            <a:pPr marL="0" indent="0" defTabSz="144000">
              <a:buFontTx/>
              <a:buNone/>
              <a:tabLst>
                <a:tab pos="144000" algn="l"/>
              </a:tabLst>
            </a:pPr>
            <a:r>
              <a:rPr lang="nl-NL" sz="930" b="1" baseline="0" dirty="0">
                <a:solidFill>
                  <a:schemeClr val="tx2"/>
                </a:solidFill>
                <a:latin typeface="Arial" charset="0"/>
              </a:rPr>
              <a:t>Duurzaam printen van presentatie</a:t>
            </a:r>
          </a:p>
          <a:p>
            <a:pPr marL="0" indent="0" defTabSz="144000">
              <a:buFontTx/>
              <a:buNone/>
              <a:tabLst>
                <a:tab pos="144000" algn="l"/>
              </a:tabLst>
            </a:pPr>
            <a:r>
              <a:rPr lang="nl-NL" sz="930" b="0" baseline="0" dirty="0">
                <a:solidFill>
                  <a:schemeClr val="tx1"/>
                </a:solidFill>
                <a:latin typeface="Arial" charset="0"/>
              </a:rPr>
              <a:t>Wil je een presentatie uitprinten? </a:t>
            </a:r>
          </a:p>
          <a:p>
            <a:pPr marL="0" indent="0" defTabSz="144000">
              <a:buFontTx/>
              <a:buNone/>
              <a:tabLst>
                <a:tab pos="144000" algn="l"/>
              </a:tabLst>
            </a:pPr>
            <a:r>
              <a:rPr lang="nl-NL" sz="930" baseline="0" dirty="0">
                <a:latin typeface="Arial" charset="0"/>
              </a:rPr>
              <a:t>Houdt er dan bij de opmaak rekening mee dat je niet teveel dia's gebruikt die een donkergekleurde achtergrond bevatten. Hierdoor kun je inkt/toner besparen.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BCD78DF7-EE6B-9676-F727-1A91DF6A0E8F}"/>
              </a:ext>
            </a:extLst>
          </p:cNvPr>
          <p:cNvSpPr txBox="1"/>
          <p:nvPr userDrawn="1"/>
        </p:nvSpPr>
        <p:spPr>
          <a:xfrm>
            <a:off x="8478642" y="1782396"/>
            <a:ext cx="2313467" cy="44761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933" b="1" dirty="0">
                <a:solidFill>
                  <a:srgbClr val="C00000"/>
                </a:solidFill>
                <a:latin typeface="Arial" charset="0"/>
              </a:rPr>
              <a:t>T</a:t>
            </a:r>
            <a:r>
              <a:rPr lang="nl-NL" sz="933" b="1" baseline="0" dirty="0">
                <a:solidFill>
                  <a:srgbClr val="C00000"/>
                </a:solidFill>
                <a:latin typeface="Arial" charset="0"/>
              </a:rPr>
              <a:t>oegankelijk maken van de presentatie</a:t>
            </a:r>
            <a:br>
              <a:rPr lang="nl-NL" sz="933" b="0" baseline="0" dirty="0">
                <a:solidFill>
                  <a:srgbClr val="C00000"/>
                </a:solidFill>
                <a:latin typeface="Arial" charset="0"/>
              </a:rPr>
            </a:br>
            <a:r>
              <a:rPr lang="nl-NL" sz="933" b="1" dirty="0"/>
              <a:t>Contrast</a:t>
            </a:r>
          </a:p>
          <a:p>
            <a:r>
              <a:rPr lang="nl-NL" sz="933" dirty="0"/>
              <a:t>Onder het tabblad ‘Beeld’ kun je ervoor kiezen om naar een weergave in grijswaarden of zwart/wit te gaan. Dit zorgt voor maximaal contrast.</a:t>
            </a:r>
          </a:p>
          <a:p>
            <a:endParaRPr lang="nl-NL" sz="933" dirty="0"/>
          </a:p>
          <a:p>
            <a:r>
              <a:rPr lang="nl-NL" sz="933" b="1" dirty="0"/>
              <a:t>Alternatieve tekst</a:t>
            </a:r>
          </a:p>
          <a:p>
            <a:r>
              <a:rPr lang="nl-NL" sz="933" dirty="0"/>
              <a:t>Elke afbeelding/illustratie of figuur moet een alternatieve tekst bevatten. </a:t>
            </a:r>
          </a:p>
          <a:p>
            <a:r>
              <a:rPr lang="nl-NL" sz="933" dirty="0"/>
              <a:t>Een alternatieve tekst koppel je op een van de volgende manieren:</a:t>
            </a:r>
          </a:p>
          <a:p>
            <a:pPr marL="144000" indent="-144000">
              <a:buFont typeface="+mj-lt"/>
              <a:buAutoNum type="arabicPeriod"/>
            </a:pPr>
            <a:r>
              <a:rPr lang="nl-NL" sz="933" dirty="0"/>
              <a:t>Klik met de rechtermuisknop op de afbeelding &gt; </a:t>
            </a:r>
            <a:r>
              <a:rPr lang="nl-NL" sz="933" u="sng" dirty="0"/>
              <a:t>Alt-tekst bewerken</a:t>
            </a:r>
          </a:p>
          <a:p>
            <a:pPr marL="144000" indent="-144000">
              <a:buFont typeface="+mj-lt"/>
              <a:buAutoNum type="arabicPeriod"/>
            </a:pPr>
            <a:r>
              <a:rPr lang="nl-NL" sz="933" dirty="0"/>
              <a:t>Selecteer de afbeelding &gt; Tabblad </a:t>
            </a:r>
            <a:r>
              <a:rPr lang="nl-NL" sz="933" u="sng" dirty="0"/>
              <a:t>Afbeeldingsopmaak</a:t>
            </a:r>
            <a:r>
              <a:rPr lang="nl-NL" sz="933" dirty="0"/>
              <a:t> &gt; knop </a:t>
            </a:r>
            <a:r>
              <a:rPr lang="nl-NL" sz="933" u="sng" dirty="0"/>
              <a:t>Alternatieve tekst</a:t>
            </a:r>
          </a:p>
          <a:p>
            <a:pPr marL="144000" indent="-144000">
              <a:buFont typeface="+mj-lt"/>
              <a:buAutoNum type="arabicPeriod"/>
            </a:pPr>
            <a:r>
              <a:rPr lang="nl-NL" sz="933" dirty="0"/>
              <a:t>Als een afbeelding ter decoratie wordt gebruikt hoeft er geen alternatieve </a:t>
            </a:r>
            <a:br>
              <a:rPr lang="nl-NL" sz="933" dirty="0"/>
            </a:br>
            <a:r>
              <a:rPr lang="nl-NL" sz="933" dirty="0"/>
              <a:t>tekst geplaatst te worden. Vink de optie </a:t>
            </a:r>
            <a:r>
              <a:rPr lang="nl-NL" sz="933" u="sng" dirty="0"/>
              <a:t>Markeren als decoratief</a:t>
            </a:r>
            <a:r>
              <a:rPr lang="nl-NL" sz="933" dirty="0"/>
              <a:t>, aan.</a:t>
            </a:r>
          </a:p>
          <a:p>
            <a:pPr marL="90000" indent="-90000"/>
            <a:endParaRPr lang="nl-NL" sz="933" dirty="0"/>
          </a:p>
          <a:p>
            <a:r>
              <a:rPr lang="nl-NL" sz="933" b="1" dirty="0"/>
              <a:t>Gebruik leesbare hyperlinks </a:t>
            </a:r>
          </a:p>
          <a:p>
            <a:r>
              <a:rPr lang="nl-NL" sz="933" dirty="0"/>
              <a:t>Zorg ervoor dat de gelinkte tekst iets zegt over je doel. Vermijd termen als ‘klik hier’, omdat deze zonder context onduidelijk zijn. </a:t>
            </a:r>
            <a:br>
              <a:rPr lang="nl-NL" sz="933" dirty="0"/>
            </a:br>
            <a:r>
              <a:rPr lang="nl-NL" sz="933" u="sng" dirty="0"/>
              <a:t>Voorbeeld: </a:t>
            </a:r>
            <a:r>
              <a:rPr lang="nl-NL" sz="933" dirty="0"/>
              <a:t>Via deze link gaat u naar de contactpagina van ProRail.</a:t>
            </a:r>
          </a:p>
          <a:p>
            <a:endParaRPr lang="nl-NL" sz="933" dirty="0"/>
          </a:p>
          <a:p>
            <a:endParaRPr lang="nl-NL" sz="933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284E01E3-D2D0-105E-399F-5E7AB33CF143}"/>
              </a:ext>
            </a:extLst>
          </p:cNvPr>
          <p:cNvSpPr txBox="1"/>
          <p:nvPr userDrawn="1"/>
        </p:nvSpPr>
        <p:spPr>
          <a:xfrm>
            <a:off x="768350" y="6017211"/>
            <a:ext cx="2543340" cy="143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0648" indent="-120648"/>
            <a:r>
              <a:rPr lang="nl-NL" sz="933" b="1" dirty="0">
                <a:latin typeface="Arial" charset="0"/>
              </a:rPr>
              <a:t>Kopieer logo voor los gebruik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AE5A7B6F-1282-6C19-F813-189F23024674}"/>
              </a:ext>
            </a:extLst>
          </p:cNvPr>
          <p:cNvSpPr txBox="1"/>
          <p:nvPr userDrawn="1"/>
        </p:nvSpPr>
        <p:spPr>
          <a:xfrm>
            <a:off x="4054763" y="728663"/>
            <a:ext cx="522000" cy="52200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Ins="72000" rtlCol="0" anchor="ctr" anchorCtr="0">
            <a:spAutoFit/>
          </a:bodyPr>
          <a:lstStyle/>
          <a:p>
            <a:pPr marL="0" indent="0">
              <a:tabLst>
                <a:tab pos="349250" algn="r"/>
              </a:tabLst>
            </a:pPr>
            <a:r>
              <a:rPr lang="nl-NL" sz="900" baseline="0" dirty="0"/>
              <a:t>R	255</a:t>
            </a:r>
          </a:p>
          <a:p>
            <a:pPr marL="0" indent="0">
              <a:tabLst>
                <a:tab pos="349250" algn="r"/>
              </a:tabLst>
            </a:pPr>
            <a:r>
              <a:rPr lang="nl-NL" sz="900" baseline="0" dirty="0"/>
              <a:t>G	255</a:t>
            </a:r>
          </a:p>
          <a:p>
            <a:pPr marL="0" indent="0">
              <a:tabLst>
                <a:tab pos="349250" algn="r"/>
              </a:tabLst>
            </a:pPr>
            <a:r>
              <a:rPr lang="nl-NL" sz="900" baseline="0" dirty="0"/>
              <a:t>B	255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5D97608A-CAE7-108A-B3A3-E2EDF5A594E5}"/>
              </a:ext>
            </a:extLst>
          </p:cNvPr>
          <p:cNvSpPr txBox="1"/>
          <p:nvPr userDrawn="1"/>
        </p:nvSpPr>
        <p:spPr>
          <a:xfrm>
            <a:off x="4700845" y="721580"/>
            <a:ext cx="522000" cy="52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Ins="72000" rtlCol="0" anchor="ctr" anchorCtr="0">
            <a:spAutoFit/>
          </a:bodyPr>
          <a:lstStyle/>
          <a:p>
            <a:pPr marL="0" indent="0">
              <a:tabLst>
                <a:tab pos="349250" algn="r"/>
              </a:tabLst>
            </a:pPr>
            <a:r>
              <a:rPr lang="nl-NL" sz="900" baseline="0" dirty="0">
                <a:solidFill>
                  <a:schemeClr val="bg1"/>
                </a:solidFill>
              </a:rPr>
              <a:t>R	0</a:t>
            </a:r>
          </a:p>
          <a:p>
            <a:pPr marL="0" indent="0">
              <a:tabLst>
                <a:tab pos="349250" algn="r"/>
              </a:tabLst>
            </a:pPr>
            <a:r>
              <a:rPr lang="nl-NL" sz="900" baseline="0" dirty="0">
                <a:solidFill>
                  <a:schemeClr val="bg1"/>
                </a:solidFill>
              </a:rPr>
              <a:t>G 	0</a:t>
            </a:r>
          </a:p>
          <a:p>
            <a:pPr marL="0" indent="0">
              <a:tabLst>
                <a:tab pos="349250" algn="r"/>
              </a:tabLst>
            </a:pPr>
            <a:r>
              <a:rPr lang="nl-NL" sz="900" baseline="0" dirty="0">
                <a:solidFill>
                  <a:schemeClr val="bg1"/>
                </a:solidFill>
              </a:rPr>
              <a:t>B	0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D43582C5-24CF-8339-1245-F399FDF1B461}"/>
              </a:ext>
            </a:extLst>
          </p:cNvPr>
          <p:cNvSpPr txBox="1"/>
          <p:nvPr userDrawn="1"/>
        </p:nvSpPr>
        <p:spPr>
          <a:xfrm>
            <a:off x="5690955" y="721580"/>
            <a:ext cx="522000" cy="52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Ins="72000" rtlCol="0" anchor="ctr" anchorCtr="0">
            <a:spAutoFit/>
          </a:bodyPr>
          <a:lstStyle/>
          <a:p>
            <a:pPr marL="0" indent="0">
              <a:tabLst>
                <a:tab pos="349250" algn="r"/>
              </a:tabLst>
            </a:pPr>
            <a:r>
              <a:rPr lang="nl-NL" sz="900" baseline="0" dirty="0">
                <a:solidFill>
                  <a:schemeClr val="bg1"/>
                </a:solidFill>
              </a:rPr>
              <a:t>R	191</a:t>
            </a:r>
          </a:p>
          <a:p>
            <a:pPr marL="0" indent="0">
              <a:tabLst>
                <a:tab pos="349250" algn="r"/>
              </a:tabLst>
            </a:pPr>
            <a:r>
              <a:rPr lang="nl-NL" sz="900" baseline="0" dirty="0">
                <a:solidFill>
                  <a:schemeClr val="bg1"/>
                </a:solidFill>
              </a:rPr>
              <a:t>G 	18</a:t>
            </a:r>
          </a:p>
          <a:p>
            <a:pPr marL="0" indent="0">
              <a:tabLst>
                <a:tab pos="349250" algn="r"/>
              </a:tabLst>
            </a:pPr>
            <a:r>
              <a:rPr lang="nl-NL" sz="900" baseline="0" dirty="0">
                <a:solidFill>
                  <a:schemeClr val="bg1"/>
                </a:solidFill>
              </a:rPr>
              <a:t>B	56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787A7FA-6EAC-41C4-7B7A-44D6CF917FB6}"/>
              </a:ext>
            </a:extLst>
          </p:cNvPr>
          <p:cNvSpPr txBox="1"/>
          <p:nvPr userDrawn="1"/>
        </p:nvSpPr>
        <p:spPr>
          <a:xfrm>
            <a:off x="6343527" y="721580"/>
            <a:ext cx="522000" cy="52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Ins="72000" rtlCol="0" anchor="ctr" anchorCtr="0">
            <a:spAutoFit/>
          </a:bodyPr>
          <a:lstStyle/>
          <a:p>
            <a:pPr marL="0" indent="0">
              <a:tabLst>
                <a:tab pos="349250" algn="r"/>
              </a:tabLst>
            </a:pPr>
            <a:r>
              <a:rPr lang="nl-NL" sz="900" baseline="0" dirty="0">
                <a:solidFill>
                  <a:schemeClr val="tx1"/>
                </a:solidFill>
              </a:rPr>
              <a:t>R	232</a:t>
            </a:r>
          </a:p>
          <a:p>
            <a:pPr marL="0" indent="0">
              <a:tabLst>
                <a:tab pos="349250" algn="r"/>
              </a:tabLst>
            </a:pPr>
            <a:r>
              <a:rPr lang="nl-NL" sz="900" baseline="0" dirty="0">
                <a:solidFill>
                  <a:schemeClr val="tx1"/>
                </a:solidFill>
              </a:rPr>
              <a:t>G	221</a:t>
            </a:r>
          </a:p>
          <a:p>
            <a:pPr marL="0" indent="0">
              <a:tabLst>
                <a:tab pos="349250" algn="r"/>
              </a:tabLst>
            </a:pPr>
            <a:r>
              <a:rPr lang="nl-NL" sz="900" baseline="0" dirty="0">
                <a:solidFill>
                  <a:schemeClr val="tx1"/>
                </a:solidFill>
              </a:rPr>
              <a:t>B	17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51DD0D1F-F290-B13E-8295-EEF8C1356BB8}"/>
              </a:ext>
            </a:extLst>
          </p:cNvPr>
          <p:cNvSpPr txBox="1"/>
          <p:nvPr userDrawn="1"/>
        </p:nvSpPr>
        <p:spPr>
          <a:xfrm>
            <a:off x="6996099" y="721580"/>
            <a:ext cx="522000" cy="52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Ins="72000" rtlCol="0" anchor="ctr" anchorCtr="0">
            <a:spAutoFit/>
          </a:bodyPr>
          <a:lstStyle/>
          <a:p>
            <a:pPr marL="0" indent="0">
              <a:tabLst>
                <a:tab pos="349250" algn="r"/>
              </a:tabLst>
            </a:pPr>
            <a:r>
              <a:rPr lang="nl-NL" sz="900" baseline="0" dirty="0">
                <a:solidFill>
                  <a:schemeClr val="bg1"/>
                </a:solidFill>
              </a:rPr>
              <a:t>R	44</a:t>
            </a:r>
          </a:p>
          <a:p>
            <a:pPr marL="0" indent="0">
              <a:tabLst>
                <a:tab pos="349250" algn="r"/>
              </a:tabLst>
            </a:pPr>
            <a:r>
              <a:rPr lang="nl-NL" sz="900" baseline="0" dirty="0">
                <a:solidFill>
                  <a:schemeClr val="bg1"/>
                </a:solidFill>
              </a:rPr>
              <a:t>G	42</a:t>
            </a:r>
          </a:p>
          <a:p>
            <a:pPr marL="0" indent="0">
              <a:tabLst>
                <a:tab pos="349250" algn="r"/>
              </a:tabLst>
            </a:pPr>
            <a:r>
              <a:rPr lang="nl-NL" sz="900" baseline="0" dirty="0">
                <a:solidFill>
                  <a:schemeClr val="bg1"/>
                </a:solidFill>
              </a:rPr>
              <a:t>B	59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18D600F4-8001-2089-06C9-911DCC465155}"/>
              </a:ext>
            </a:extLst>
          </p:cNvPr>
          <p:cNvSpPr txBox="1"/>
          <p:nvPr userDrawn="1"/>
        </p:nvSpPr>
        <p:spPr>
          <a:xfrm>
            <a:off x="7648671" y="721580"/>
            <a:ext cx="522000" cy="52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Ins="72000" rtlCol="0" anchor="ctr" anchorCtr="0">
            <a:spAutoFit/>
          </a:bodyPr>
          <a:lstStyle/>
          <a:p>
            <a:pPr marL="0" indent="0">
              <a:tabLst>
                <a:tab pos="349250" algn="r"/>
              </a:tabLst>
            </a:pPr>
            <a:r>
              <a:rPr lang="nl-NL" sz="900" baseline="0" dirty="0">
                <a:solidFill>
                  <a:schemeClr val="bg1"/>
                </a:solidFill>
              </a:rPr>
              <a:t>R	83</a:t>
            </a:r>
          </a:p>
          <a:p>
            <a:pPr marL="0" indent="0">
              <a:tabLst>
                <a:tab pos="349250" algn="r"/>
              </a:tabLst>
            </a:pPr>
            <a:r>
              <a:rPr lang="nl-NL" sz="900" baseline="0" dirty="0">
                <a:solidFill>
                  <a:schemeClr val="bg1"/>
                </a:solidFill>
              </a:rPr>
              <a:t>G	82</a:t>
            </a:r>
          </a:p>
          <a:p>
            <a:pPr marL="0" indent="0">
              <a:tabLst>
                <a:tab pos="349250" algn="r"/>
              </a:tabLst>
            </a:pPr>
            <a:r>
              <a:rPr lang="nl-NL" sz="900" baseline="0" dirty="0">
                <a:solidFill>
                  <a:schemeClr val="bg1"/>
                </a:solidFill>
              </a:rPr>
              <a:t>B	102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CE24E117-C817-9AB6-E083-C1A4E2EC7D76}"/>
              </a:ext>
            </a:extLst>
          </p:cNvPr>
          <p:cNvSpPr txBox="1"/>
          <p:nvPr userDrawn="1"/>
        </p:nvSpPr>
        <p:spPr>
          <a:xfrm>
            <a:off x="8301243" y="728663"/>
            <a:ext cx="522000" cy="522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Ins="72000" rtlCol="0" anchor="ctr" anchorCtr="0">
            <a:spAutoFit/>
          </a:bodyPr>
          <a:lstStyle/>
          <a:p>
            <a:pPr marL="0" indent="0">
              <a:tabLst>
                <a:tab pos="349250" algn="r"/>
              </a:tabLst>
            </a:pPr>
            <a:r>
              <a:rPr lang="nl-NL" sz="900" baseline="0" dirty="0"/>
              <a:t>R	248</a:t>
            </a:r>
          </a:p>
          <a:p>
            <a:pPr marL="0" indent="0">
              <a:tabLst>
                <a:tab pos="349250" algn="r"/>
              </a:tabLst>
            </a:pPr>
            <a:r>
              <a:rPr lang="nl-NL" sz="900" baseline="0" dirty="0"/>
              <a:t>G	248</a:t>
            </a:r>
          </a:p>
          <a:p>
            <a:pPr marL="0" indent="0">
              <a:tabLst>
                <a:tab pos="349250" algn="r"/>
              </a:tabLst>
            </a:pPr>
            <a:r>
              <a:rPr lang="nl-NL" sz="900" baseline="0" dirty="0"/>
              <a:t>B	248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3692574F-FC3A-47B6-CF4F-F308DB1503E4}"/>
              </a:ext>
            </a:extLst>
          </p:cNvPr>
          <p:cNvSpPr txBox="1"/>
          <p:nvPr userDrawn="1"/>
        </p:nvSpPr>
        <p:spPr>
          <a:xfrm>
            <a:off x="8953815" y="721581"/>
            <a:ext cx="522000" cy="52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Ins="72000" rtlCol="0" anchor="ctr" anchorCtr="0">
            <a:spAutoFit/>
          </a:bodyPr>
          <a:lstStyle/>
          <a:p>
            <a:pPr marL="0" indent="0">
              <a:tabLst>
                <a:tab pos="349250" algn="r"/>
              </a:tabLst>
            </a:pPr>
            <a:r>
              <a:rPr lang="nl-NL" sz="900" baseline="0" dirty="0">
                <a:solidFill>
                  <a:schemeClr val="bg1"/>
                </a:solidFill>
              </a:rPr>
              <a:t>R	0</a:t>
            </a:r>
          </a:p>
          <a:p>
            <a:pPr marL="0" indent="0">
              <a:tabLst>
                <a:tab pos="349250" algn="r"/>
              </a:tabLst>
            </a:pPr>
            <a:r>
              <a:rPr lang="nl-NL" sz="900" baseline="0" dirty="0">
                <a:solidFill>
                  <a:schemeClr val="bg1"/>
                </a:solidFill>
              </a:rPr>
              <a:t>G	143</a:t>
            </a:r>
          </a:p>
          <a:p>
            <a:pPr marL="0" indent="0">
              <a:tabLst>
                <a:tab pos="349250" algn="r"/>
              </a:tabLst>
            </a:pPr>
            <a:r>
              <a:rPr lang="nl-NL" sz="900" baseline="0" dirty="0">
                <a:solidFill>
                  <a:schemeClr val="bg1"/>
                </a:solidFill>
              </a:rPr>
              <a:t>B	215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C5A39F44-B0F8-DE23-7C05-9AF939834BDF}"/>
              </a:ext>
            </a:extLst>
          </p:cNvPr>
          <p:cNvSpPr txBox="1"/>
          <p:nvPr userDrawn="1"/>
        </p:nvSpPr>
        <p:spPr>
          <a:xfrm>
            <a:off x="9606387" y="728663"/>
            <a:ext cx="522000" cy="52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 rIns="72000" rtlCol="0" anchor="ctr" anchorCtr="0">
            <a:spAutoFit/>
          </a:bodyPr>
          <a:lstStyle/>
          <a:p>
            <a:pPr marL="0" indent="0">
              <a:tabLst>
                <a:tab pos="349250" algn="r"/>
              </a:tabLst>
            </a:pPr>
            <a:r>
              <a:rPr lang="nl-NL" sz="900" baseline="0" dirty="0"/>
              <a:t>R	159</a:t>
            </a:r>
          </a:p>
          <a:p>
            <a:pPr marL="0" indent="0">
              <a:tabLst>
                <a:tab pos="349250" algn="r"/>
              </a:tabLst>
            </a:pPr>
            <a:r>
              <a:rPr lang="nl-NL" sz="900" baseline="0" dirty="0"/>
              <a:t>G	218</a:t>
            </a:r>
          </a:p>
          <a:p>
            <a:pPr marL="0" indent="0">
              <a:tabLst>
                <a:tab pos="349250" algn="r"/>
              </a:tabLst>
            </a:pPr>
            <a:r>
              <a:rPr lang="nl-NL" sz="900" baseline="0" dirty="0"/>
              <a:t>B	247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167D643B-38A7-29A3-C88A-26BDD0153B7A}"/>
              </a:ext>
            </a:extLst>
          </p:cNvPr>
          <p:cNvSpPr txBox="1"/>
          <p:nvPr userDrawn="1"/>
        </p:nvSpPr>
        <p:spPr>
          <a:xfrm>
            <a:off x="10258959" y="721580"/>
            <a:ext cx="522000" cy="52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rIns="72000" rtlCol="0" anchor="ctr" anchorCtr="0">
            <a:spAutoFit/>
          </a:bodyPr>
          <a:lstStyle/>
          <a:p>
            <a:pPr marL="0" indent="0">
              <a:tabLst>
                <a:tab pos="349250" algn="r"/>
              </a:tabLst>
            </a:pPr>
            <a:r>
              <a:rPr lang="nl-NL" sz="900" baseline="0" dirty="0">
                <a:solidFill>
                  <a:schemeClr val="bg1"/>
                </a:solidFill>
              </a:rPr>
              <a:t>R	0</a:t>
            </a:r>
          </a:p>
          <a:p>
            <a:pPr marL="0" indent="0">
              <a:tabLst>
                <a:tab pos="349250" algn="r"/>
              </a:tabLst>
            </a:pPr>
            <a:r>
              <a:rPr lang="nl-NL" sz="900" baseline="0" dirty="0">
                <a:solidFill>
                  <a:schemeClr val="bg1"/>
                </a:solidFill>
              </a:rPr>
              <a:t>G	130</a:t>
            </a:r>
          </a:p>
          <a:p>
            <a:pPr marL="0" indent="0">
              <a:tabLst>
                <a:tab pos="349250" algn="r"/>
              </a:tabLst>
            </a:pPr>
            <a:r>
              <a:rPr lang="nl-NL" sz="900" baseline="0" dirty="0">
                <a:solidFill>
                  <a:schemeClr val="bg1"/>
                </a:solidFill>
              </a:rPr>
              <a:t>B	46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C897FC43-7A97-EC2B-E3E9-16FD27590C6C}"/>
              </a:ext>
            </a:extLst>
          </p:cNvPr>
          <p:cNvSpPr txBox="1"/>
          <p:nvPr userDrawn="1"/>
        </p:nvSpPr>
        <p:spPr>
          <a:xfrm>
            <a:off x="10911535" y="728663"/>
            <a:ext cx="522000" cy="522000"/>
          </a:xfrm>
          <a:prstGeom prst="rect">
            <a:avLst/>
          </a:prstGeom>
          <a:solidFill>
            <a:srgbClr val="C1D533"/>
          </a:solidFill>
          <a:ln>
            <a:noFill/>
          </a:ln>
        </p:spPr>
        <p:txBody>
          <a:bodyPr wrap="square" rIns="72000" rtlCol="0" anchor="ctr" anchorCtr="0">
            <a:spAutoFit/>
          </a:bodyPr>
          <a:lstStyle/>
          <a:p>
            <a:pPr marL="0" indent="0">
              <a:tabLst>
                <a:tab pos="349250" algn="r"/>
              </a:tabLst>
            </a:pPr>
            <a:r>
              <a:rPr lang="nl-NL" sz="900" baseline="0" dirty="0"/>
              <a:t>R	193</a:t>
            </a:r>
          </a:p>
          <a:p>
            <a:pPr marL="0" indent="0">
              <a:tabLst>
                <a:tab pos="349250" algn="r"/>
              </a:tabLst>
            </a:pPr>
            <a:r>
              <a:rPr lang="nl-NL" sz="900" baseline="0" dirty="0"/>
              <a:t>G	213</a:t>
            </a:r>
          </a:p>
          <a:p>
            <a:pPr marL="0" indent="0">
              <a:tabLst>
                <a:tab pos="349250" algn="r"/>
              </a:tabLst>
            </a:pPr>
            <a:r>
              <a:rPr lang="nl-NL" sz="900" baseline="0" dirty="0"/>
              <a:t>B	51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A215ACF4-4ADC-F6D8-248B-CEC2A1B12B62}"/>
              </a:ext>
            </a:extLst>
          </p:cNvPr>
          <p:cNvSpPr txBox="1"/>
          <p:nvPr userDrawn="1"/>
        </p:nvSpPr>
        <p:spPr>
          <a:xfrm>
            <a:off x="11161538" y="4028206"/>
            <a:ext cx="848580" cy="430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-120648" algn="r"/>
            <a:r>
              <a:rPr lang="nl-NL" sz="933" b="1" dirty="0">
                <a:latin typeface="Arial" charset="0"/>
              </a:rPr>
              <a:t>Kopieer pijlen </a:t>
            </a:r>
          </a:p>
          <a:p>
            <a:pPr marL="0" indent="-120648" algn="r"/>
            <a:r>
              <a:rPr lang="nl-NL" sz="933" b="1" dirty="0">
                <a:latin typeface="Arial" charset="0"/>
              </a:rPr>
              <a:t>voor plaatsing </a:t>
            </a:r>
          </a:p>
          <a:p>
            <a:pPr marL="0" indent="-120648" algn="r"/>
            <a:r>
              <a:rPr lang="nl-NL" sz="933" b="1" dirty="0">
                <a:latin typeface="Arial" charset="0"/>
              </a:rPr>
              <a:t>over de foto.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1BECAFD6-8FEB-8730-6B01-3E2CC96D47C0}"/>
              </a:ext>
            </a:extLst>
          </p:cNvPr>
          <p:cNvSpPr txBox="1"/>
          <p:nvPr userDrawn="1"/>
        </p:nvSpPr>
        <p:spPr>
          <a:xfrm>
            <a:off x="9475815" y="6307362"/>
            <a:ext cx="1805098" cy="430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0648" indent="-120648" algn="r"/>
            <a:r>
              <a:rPr lang="nl-NL" sz="933" b="1" dirty="0">
                <a:latin typeface="Arial" charset="0"/>
              </a:rPr>
              <a:t>Kopieer paginacijfer</a:t>
            </a:r>
          </a:p>
          <a:p>
            <a:pPr marL="0" indent="-120648" algn="r"/>
            <a:r>
              <a:rPr lang="nl-NL" sz="933" b="1" dirty="0">
                <a:latin typeface="Arial" charset="0"/>
              </a:rPr>
              <a:t>voor plaatsing op foto</a:t>
            </a:r>
          </a:p>
          <a:p>
            <a:pPr marL="120648" indent="-120648" algn="r"/>
            <a:endParaRPr lang="nl-NL" sz="933" b="1" dirty="0">
              <a:latin typeface="Arial" charset="0"/>
            </a:endParaRP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F10B6FC3-C065-E7F9-2BE3-16A430618AA9}"/>
              </a:ext>
            </a:extLst>
          </p:cNvPr>
          <p:cNvSpPr txBox="1">
            <a:spLocks/>
          </p:cNvSpPr>
          <p:nvPr userDrawn="1"/>
        </p:nvSpPr>
        <p:spPr>
          <a:xfrm>
            <a:off x="766763" y="1063487"/>
            <a:ext cx="2622480" cy="51683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 algn="l"/>
            <a:r>
              <a:rPr lang="nl-NL" sz="1400" b="0" dirty="0">
                <a:solidFill>
                  <a:schemeClr val="bg1">
                    <a:lumMod val="65000"/>
                  </a:schemeClr>
                </a:solidFill>
              </a:rPr>
              <a:t>(verwijder deze dia als je hem niet meer nodig hebt)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48EC518-8FD3-5D83-6676-C8CDE4EF8790}"/>
              </a:ext>
            </a:extLst>
          </p:cNvPr>
          <p:cNvSpPr txBox="1"/>
          <p:nvPr userDrawn="1"/>
        </p:nvSpPr>
        <p:spPr>
          <a:xfrm>
            <a:off x="11161538" y="2271299"/>
            <a:ext cx="848580" cy="574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-120648" algn="r"/>
            <a:r>
              <a:rPr lang="nl-NL" sz="933" b="1" dirty="0">
                <a:latin typeface="Arial" charset="0"/>
              </a:rPr>
              <a:t>Soms kan een</a:t>
            </a:r>
            <a:br>
              <a:rPr lang="nl-NL" sz="933" b="1" dirty="0">
                <a:latin typeface="Arial" charset="0"/>
              </a:rPr>
            </a:br>
            <a:r>
              <a:rPr lang="nl-NL" sz="933" b="1" dirty="0">
                <a:latin typeface="Arial" charset="0"/>
              </a:rPr>
              <a:t>afbeelding de</a:t>
            </a:r>
            <a:br>
              <a:rPr lang="nl-NL" sz="933" b="1" dirty="0">
                <a:latin typeface="Arial" charset="0"/>
              </a:rPr>
            </a:br>
            <a:r>
              <a:rPr lang="nl-NL" sz="933" b="1" dirty="0">
                <a:latin typeface="Arial" charset="0"/>
              </a:rPr>
              <a:t>navigatiepijlen</a:t>
            </a:r>
            <a:br>
              <a:rPr lang="nl-NL" sz="933" b="1" dirty="0">
                <a:latin typeface="Arial" charset="0"/>
              </a:rPr>
            </a:br>
            <a:r>
              <a:rPr lang="nl-NL" sz="933" b="1" dirty="0">
                <a:latin typeface="Arial" charset="0"/>
              </a:rPr>
              <a:t>afdekken.</a:t>
            </a:r>
          </a:p>
        </p:txBody>
      </p:sp>
    </p:spTree>
    <p:extLst>
      <p:ext uri="{BB962C8B-B14F-4D97-AF65-F5344CB8AC3E}">
        <p14:creationId xmlns:p14="http://schemas.microsoft.com/office/powerpoint/2010/main" val="2968104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904" userDrawn="1">
          <p15:clr>
            <a:srgbClr val="FBAE40"/>
          </p15:clr>
        </p15:guide>
        <p15:guide id="2" orient="horz" pos="413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oto s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FEA6EE1-966C-6DB5-8E69-9EC771874C18}"/>
              </a:ext>
            </a:extLst>
          </p:cNvPr>
          <p:cNvSpPr/>
          <p:nvPr userDrawn="1"/>
        </p:nvSpPr>
        <p:spPr>
          <a:xfrm>
            <a:off x="0" y="0"/>
            <a:ext cx="9136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984F81-10C8-A303-0D25-9C10C4014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728664"/>
            <a:ext cx="7850188" cy="93662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000"/>
              </a:lnSpc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23E454E-92C5-0435-1591-498382CE9207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</a:rPr>
              <a:t>Tekst + foto smal</a:t>
            </a:r>
          </a:p>
        </p:txBody>
      </p:sp>
      <p:sp>
        <p:nvSpPr>
          <p:cNvPr id="10" name="Tijdelijke aanduiding voor afbeelding 5">
            <a:extLst>
              <a:ext uri="{FF2B5EF4-FFF2-40B4-BE49-F238E27FC236}">
                <a16:creationId xmlns:a16="http://schemas.microsoft.com/office/drawing/2014/main" id="{29D33544-1EE3-4254-5E45-557B70E81F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01047" y="-11"/>
            <a:ext cx="3804075" cy="6866699"/>
          </a:xfrm>
          <a:custGeom>
            <a:avLst/>
            <a:gdLst>
              <a:gd name="connsiteX0" fmla="*/ 0 w 3863752"/>
              <a:gd name="connsiteY0" fmla="*/ 0 h 6858000"/>
              <a:gd name="connsiteX1" fmla="*/ 3219780 w 3863752"/>
              <a:gd name="connsiteY1" fmla="*/ 0 h 6858000"/>
              <a:gd name="connsiteX2" fmla="*/ 3863752 w 3863752"/>
              <a:gd name="connsiteY2" fmla="*/ 643972 h 6858000"/>
              <a:gd name="connsiteX3" fmla="*/ 3863752 w 3863752"/>
              <a:gd name="connsiteY3" fmla="*/ 6858000 h 6858000"/>
              <a:gd name="connsiteX4" fmla="*/ 0 w 3863752"/>
              <a:gd name="connsiteY4" fmla="*/ 6858000 h 6858000"/>
              <a:gd name="connsiteX5" fmla="*/ 0 w 3863752"/>
              <a:gd name="connsiteY5" fmla="*/ 0 h 6858000"/>
              <a:gd name="connsiteX0" fmla="*/ 0 w 3863752"/>
              <a:gd name="connsiteY0" fmla="*/ 0 h 6858000"/>
              <a:gd name="connsiteX1" fmla="*/ 476580 w 3863752"/>
              <a:gd name="connsiteY1" fmla="*/ 0 h 6858000"/>
              <a:gd name="connsiteX2" fmla="*/ 3863752 w 3863752"/>
              <a:gd name="connsiteY2" fmla="*/ 643972 h 6858000"/>
              <a:gd name="connsiteX3" fmla="*/ 3863752 w 3863752"/>
              <a:gd name="connsiteY3" fmla="*/ 6858000 h 6858000"/>
              <a:gd name="connsiteX4" fmla="*/ 0 w 3863752"/>
              <a:gd name="connsiteY4" fmla="*/ 6858000 h 6858000"/>
              <a:gd name="connsiteX5" fmla="*/ 0 w 3863752"/>
              <a:gd name="connsiteY5" fmla="*/ 0 h 6858000"/>
              <a:gd name="connsiteX0" fmla="*/ 0 w 3863752"/>
              <a:gd name="connsiteY0" fmla="*/ 718457 h 6858000"/>
              <a:gd name="connsiteX1" fmla="*/ 476580 w 3863752"/>
              <a:gd name="connsiteY1" fmla="*/ 0 h 6858000"/>
              <a:gd name="connsiteX2" fmla="*/ 3863752 w 3863752"/>
              <a:gd name="connsiteY2" fmla="*/ 643972 h 6858000"/>
              <a:gd name="connsiteX3" fmla="*/ 3863752 w 3863752"/>
              <a:gd name="connsiteY3" fmla="*/ 6858000 h 6858000"/>
              <a:gd name="connsiteX4" fmla="*/ 0 w 3863752"/>
              <a:gd name="connsiteY4" fmla="*/ 6858000 h 6858000"/>
              <a:gd name="connsiteX5" fmla="*/ 0 w 3863752"/>
              <a:gd name="connsiteY5" fmla="*/ 718457 h 6858000"/>
              <a:gd name="connsiteX0" fmla="*/ 0 w 3863752"/>
              <a:gd name="connsiteY0" fmla="*/ 718457 h 6858000"/>
              <a:gd name="connsiteX1" fmla="*/ 476580 w 3863752"/>
              <a:gd name="connsiteY1" fmla="*/ 0 h 6858000"/>
              <a:gd name="connsiteX2" fmla="*/ 3863752 w 3863752"/>
              <a:gd name="connsiteY2" fmla="*/ 18821 h 6858000"/>
              <a:gd name="connsiteX3" fmla="*/ 3863752 w 3863752"/>
              <a:gd name="connsiteY3" fmla="*/ 6858000 h 6858000"/>
              <a:gd name="connsiteX4" fmla="*/ 0 w 3863752"/>
              <a:gd name="connsiteY4" fmla="*/ 6858000 h 6858000"/>
              <a:gd name="connsiteX5" fmla="*/ 0 w 3863752"/>
              <a:gd name="connsiteY5" fmla="*/ 718457 h 6858000"/>
              <a:gd name="connsiteX0" fmla="*/ 0 w 6110841"/>
              <a:gd name="connsiteY0" fmla="*/ 747640 h 6858000"/>
              <a:gd name="connsiteX1" fmla="*/ 2723669 w 6110841"/>
              <a:gd name="connsiteY1" fmla="*/ 0 h 6858000"/>
              <a:gd name="connsiteX2" fmla="*/ 6110841 w 6110841"/>
              <a:gd name="connsiteY2" fmla="*/ 18821 h 6858000"/>
              <a:gd name="connsiteX3" fmla="*/ 6110841 w 6110841"/>
              <a:gd name="connsiteY3" fmla="*/ 6858000 h 6858000"/>
              <a:gd name="connsiteX4" fmla="*/ 2247089 w 6110841"/>
              <a:gd name="connsiteY4" fmla="*/ 6858000 h 6858000"/>
              <a:gd name="connsiteX5" fmla="*/ 0 w 6110841"/>
              <a:gd name="connsiteY5" fmla="*/ 747640 h 6858000"/>
              <a:gd name="connsiteX0" fmla="*/ 749106 w 6859947"/>
              <a:gd name="connsiteY0" fmla="*/ 728819 h 6839179"/>
              <a:gd name="connsiteX1" fmla="*/ 0 w 6859947"/>
              <a:gd name="connsiteY1" fmla="*/ 10362 h 6839179"/>
              <a:gd name="connsiteX2" fmla="*/ 6859947 w 6859947"/>
              <a:gd name="connsiteY2" fmla="*/ 0 h 6839179"/>
              <a:gd name="connsiteX3" fmla="*/ 6859947 w 6859947"/>
              <a:gd name="connsiteY3" fmla="*/ 6839179 h 6839179"/>
              <a:gd name="connsiteX4" fmla="*/ 2996195 w 6859947"/>
              <a:gd name="connsiteY4" fmla="*/ 6839179 h 6839179"/>
              <a:gd name="connsiteX5" fmla="*/ 749106 w 6859947"/>
              <a:gd name="connsiteY5" fmla="*/ 728819 h 6839179"/>
              <a:gd name="connsiteX0" fmla="*/ 749106 w 6859947"/>
              <a:gd name="connsiteY0" fmla="*/ 728819 h 6858634"/>
              <a:gd name="connsiteX1" fmla="*/ 0 w 6859947"/>
              <a:gd name="connsiteY1" fmla="*/ 10362 h 6858634"/>
              <a:gd name="connsiteX2" fmla="*/ 6859947 w 6859947"/>
              <a:gd name="connsiteY2" fmla="*/ 0 h 6858634"/>
              <a:gd name="connsiteX3" fmla="*/ 6859947 w 6859947"/>
              <a:gd name="connsiteY3" fmla="*/ 6839179 h 6858634"/>
              <a:gd name="connsiteX4" fmla="*/ 778289 w 6859947"/>
              <a:gd name="connsiteY4" fmla="*/ 6858634 h 6858634"/>
              <a:gd name="connsiteX5" fmla="*/ 749106 w 6859947"/>
              <a:gd name="connsiteY5" fmla="*/ 728819 h 6858634"/>
              <a:gd name="connsiteX0" fmla="*/ 749106 w 6859947"/>
              <a:gd name="connsiteY0" fmla="*/ 728819 h 6839584"/>
              <a:gd name="connsiteX1" fmla="*/ 0 w 6859947"/>
              <a:gd name="connsiteY1" fmla="*/ 10362 h 6839584"/>
              <a:gd name="connsiteX2" fmla="*/ 6859947 w 6859947"/>
              <a:gd name="connsiteY2" fmla="*/ 0 h 6839584"/>
              <a:gd name="connsiteX3" fmla="*/ 6859947 w 6859947"/>
              <a:gd name="connsiteY3" fmla="*/ 6839179 h 6839584"/>
              <a:gd name="connsiteX4" fmla="*/ 765589 w 6859947"/>
              <a:gd name="connsiteY4" fmla="*/ 6839584 h 6839584"/>
              <a:gd name="connsiteX5" fmla="*/ 749106 w 6859947"/>
              <a:gd name="connsiteY5" fmla="*/ 728819 h 6839584"/>
              <a:gd name="connsiteX0" fmla="*/ 761806 w 6859947"/>
              <a:gd name="connsiteY0" fmla="*/ 719294 h 6839584"/>
              <a:gd name="connsiteX1" fmla="*/ 0 w 6859947"/>
              <a:gd name="connsiteY1" fmla="*/ 10362 h 6839584"/>
              <a:gd name="connsiteX2" fmla="*/ 6859947 w 6859947"/>
              <a:gd name="connsiteY2" fmla="*/ 0 h 6839584"/>
              <a:gd name="connsiteX3" fmla="*/ 6859947 w 6859947"/>
              <a:gd name="connsiteY3" fmla="*/ 6839179 h 6839584"/>
              <a:gd name="connsiteX4" fmla="*/ 765589 w 6859947"/>
              <a:gd name="connsiteY4" fmla="*/ 6839584 h 6839584"/>
              <a:gd name="connsiteX5" fmla="*/ 761806 w 6859947"/>
              <a:gd name="connsiteY5" fmla="*/ 719294 h 6839584"/>
              <a:gd name="connsiteX0" fmla="*/ 822131 w 6859947"/>
              <a:gd name="connsiteY0" fmla="*/ 684369 h 6839584"/>
              <a:gd name="connsiteX1" fmla="*/ 0 w 6859947"/>
              <a:gd name="connsiteY1" fmla="*/ 10362 h 6839584"/>
              <a:gd name="connsiteX2" fmla="*/ 6859947 w 6859947"/>
              <a:gd name="connsiteY2" fmla="*/ 0 h 6839584"/>
              <a:gd name="connsiteX3" fmla="*/ 6859947 w 6859947"/>
              <a:gd name="connsiteY3" fmla="*/ 6839179 h 6839584"/>
              <a:gd name="connsiteX4" fmla="*/ 765589 w 6859947"/>
              <a:gd name="connsiteY4" fmla="*/ 6839584 h 6839584"/>
              <a:gd name="connsiteX5" fmla="*/ 822131 w 6859947"/>
              <a:gd name="connsiteY5" fmla="*/ 684369 h 6839584"/>
              <a:gd name="connsiteX0" fmla="*/ 768156 w 6859947"/>
              <a:gd name="connsiteY0" fmla="*/ 716119 h 6839584"/>
              <a:gd name="connsiteX1" fmla="*/ 0 w 6859947"/>
              <a:gd name="connsiteY1" fmla="*/ 10362 h 6839584"/>
              <a:gd name="connsiteX2" fmla="*/ 6859947 w 6859947"/>
              <a:gd name="connsiteY2" fmla="*/ 0 h 6839584"/>
              <a:gd name="connsiteX3" fmla="*/ 6859947 w 6859947"/>
              <a:gd name="connsiteY3" fmla="*/ 6839179 h 6839584"/>
              <a:gd name="connsiteX4" fmla="*/ 765589 w 6859947"/>
              <a:gd name="connsiteY4" fmla="*/ 6839584 h 6839584"/>
              <a:gd name="connsiteX5" fmla="*/ 768156 w 6859947"/>
              <a:gd name="connsiteY5" fmla="*/ 716119 h 6839584"/>
              <a:gd name="connsiteX0" fmla="*/ 637981 w 6729772"/>
              <a:gd name="connsiteY0" fmla="*/ 731157 h 6854622"/>
              <a:gd name="connsiteX1" fmla="*/ 0 w 6729772"/>
              <a:gd name="connsiteY1" fmla="*/ 0 h 6854622"/>
              <a:gd name="connsiteX2" fmla="*/ 6729772 w 6729772"/>
              <a:gd name="connsiteY2" fmla="*/ 15038 h 6854622"/>
              <a:gd name="connsiteX3" fmla="*/ 6729772 w 6729772"/>
              <a:gd name="connsiteY3" fmla="*/ 6854217 h 6854622"/>
              <a:gd name="connsiteX4" fmla="*/ 635414 w 6729772"/>
              <a:gd name="connsiteY4" fmla="*/ 6854622 h 6854622"/>
              <a:gd name="connsiteX5" fmla="*/ 637981 w 6729772"/>
              <a:gd name="connsiteY5" fmla="*/ 731157 h 6854622"/>
              <a:gd name="connsiteX0" fmla="*/ 752281 w 6844072"/>
              <a:gd name="connsiteY0" fmla="*/ 731157 h 6854622"/>
              <a:gd name="connsiteX1" fmla="*/ 0 w 6844072"/>
              <a:gd name="connsiteY1" fmla="*/ 0 h 6854622"/>
              <a:gd name="connsiteX2" fmla="*/ 6844072 w 6844072"/>
              <a:gd name="connsiteY2" fmla="*/ 15038 h 6854622"/>
              <a:gd name="connsiteX3" fmla="*/ 6844072 w 6844072"/>
              <a:gd name="connsiteY3" fmla="*/ 6854217 h 6854622"/>
              <a:gd name="connsiteX4" fmla="*/ 749714 w 6844072"/>
              <a:gd name="connsiteY4" fmla="*/ 6854622 h 6854622"/>
              <a:gd name="connsiteX5" fmla="*/ 752281 w 6844072"/>
              <a:gd name="connsiteY5" fmla="*/ 731157 h 6854622"/>
              <a:gd name="connsiteX0" fmla="*/ 752281 w 6850422"/>
              <a:gd name="connsiteY0" fmla="*/ 731994 h 6855459"/>
              <a:gd name="connsiteX1" fmla="*/ 0 w 6850422"/>
              <a:gd name="connsiteY1" fmla="*/ 837 h 6855459"/>
              <a:gd name="connsiteX2" fmla="*/ 6850422 w 6850422"/>
              <a:gd name="connsiteY2" fmla="*/ 0 h 6855459"/>
              <a:gd name="connsiteX3" fmla="*/ 6844072 w 6850422"/>
              <a:gd name="connsiteY3" fmla="*/ 6855054 h 6855459"/>
              <a:gd name="connsiteX4" fmla="*/ 749714 w 6850422"/>
              <a:gd name="connsiteY4" fmla="*/ 6855459 h 6855459"/>
              <a:gd name="connsiteX5" fmla="*/ 752281 w 6850422"/>
              <a:gd name="connsiteY5" fmla="*/ 731994 h 6855459"/>
              <a:gd name="connsiteX0" fmla="*/ 752281 w 6844139"/>
              <a:gd name="connsiteY0" fmla="*/ 735169 h 6858634"/>
              <a:gd name="connsiteX1" fmla="*/ 0 w 6844139"/>
              <a:gd name="connsiteY1" fmla="*/ 4012 h 6858634"/>
              <a:gd name="connsiteX2" fmla="*/ 6799622 w 6844139"/>
              <a:gd name="connsiteY2" fmla="*/ 0 h 6858634"/>
              <a:gd name="connsiteX3" fmla="*/ 6844072 w 6844139"/>
              <a:gd name="connsiteY3" fmla="*/ 6858229 h 6858634"/>
              <a:gd name="connsiteX4" fmla="*/ 749714 w 6844139"/>
              <a:gd name="connsiteY4" fmla="*/ 6858634 h 6858634"/>
              <a:gd name="connsiteX5" fmla="*/ 752281 w 6844139"/>
              <a:gd name="connsiteY5" fmla="*/ 735169 h 6858634"/>
              <a:gd name="connsiteX0" fmla="*/ 752281 w 6847247"/>
              <a:gd name="connsiteY0" fmla="*/ 731994 h 6855459"/>
              <a:gd name="connsiteX1" fmla="*/ 0 w 6847247"/>
              <a:gd name="connsiteY1" fmla="*/ 837 h 6855459"/>
              <a:gd name="connsiteX2" fmla="*/ 6847247 w 6847247"/>
              <a:gd name="connsiteY2" fmla="*/ 0 h 6855459"/>
              <a:gd name="connsiteX3" fmla="*/ 6844072 w 6847247"/>
              <a:gd name="connsiteY3" fmla="*/ 6855054 h 6855459"/>
              <a:gd name="connsiteX4" fmla="*/ 749714 w 6847247"/>
              <a:gd name="connsiteY4" fmla="*/ 6855459 h 6855459"/>
              <a:gd name="connsiteX5" fmla="*/ 752281 w 6847247"/>
              <a:gd name="connsiteY5" fmla="*/ 731994 h 6855459"/>
              <a:gd name="connsiteX0" fmla="*/ 917381 w 6847247"/>
              <a:gd name="connsiteY0" fmla="*/ 722469 h 6855459"/>
              <a:gd name="connsiteX1" fmla="*/ 0 w 6847247"/>
              <a:gd name="connsiteY1" fmla="*/ 837 h 6855459"/>
              <a:gd name="connsiteX2" fmla="*/ 6847247 w 6847247"/>
              <a:gd name="connsiteY2" fmla="*/ 0 h 6855459"/>
              <a:gd name="connsiteX3" fmla="*/ 6844072 w 6847247"/>
              <a:gd name="connsiteY3" fmla="*/ 6855054 h 6855459"/>
              <a:gd name="connsiteX4" fmla="*/ 749714 w 6847247"/>
              <a:gd name="connsiteY4" fmla="*/ 6855459 h 6855459"/>
              <a:gd name="connsiteX5" fmla="*/ 917381 w 6847247"/>
              <a:gd name="connsiteY5" fmla="*/ 722469 h 6855459"/>
              <a:gd name="connsiteX0" fmla="*/ 749106 w 6847247"/>
              <a:gd name="connsiteY0" fmla="*/ 728819 h 6855459"/>
              <a:gd name="connsiteX1" fmla="*/ 0 w 6847247"/>
              <a:gd name="connsiteY1" fmla="*/ 837 h 6855459"/>
              <a:gd name="connsiteX2" fmla="*/ 6847247 w 6847247"/>
              <a:gd name="connsiteY2" fmla="*/ 0 h 6855459"/>
              <a:gd name="connsiteX3" fmla="*/ 6844072 w 6847247"/>
              <a:gd name="connsiteY3" fmla="*/ 6855054 h 6855459"/>
              <a:gd name="connsiteX4" fmla="*/ 749714 w 6847247"/>
              <a:gd name="connsiteY4" fmla="*/ 6855459 h 6855459"/>
              <a:gd name="connsiteX5" fmla="*/ 749106 w 6847247"/>
              <a:gd name="connsiteY5" fmla="*/ 728819 h 6855459"/>
              <a:gd name="connsiteX0" fmla="*/ 723706 w 6821847"/>
              <a:gd name="connsiteY0" fmla="*/ 728819 h 6855459"/>
              <a:gd name="connsiteX1" fmla="*/ 0 w 6821847"/>
              <a:gd name="connsiteY1" fmla="*/ 4011 h 6855459"/>
              <a:gd name="connsiteX2" fmla="*/ 6821847 w 6821847"/>
              <a:gd name="connsiteY2" fmla="*/ 0 h 6855459"/>
              <a:gd name="connsiteX3" fmla="*/ 6818672 w 6821847"/>
              <a:gd name="connsiteY3" fmla="*/ 6855054 h 6855459"/>
              <a:gd name="connsiteX4" fmla="*/ 724314 w 6821847"/>
              <a:gd name="connsiteY4" fmla="*/ 6855459 h 6855459"/>
              <a:gd name="connsiteX5" fmla="*/ 723706 w 6821847"/>
              <a:gd name="connsiteY5" fmla="*/ 728819 h 6855459"/>
              <a:gd name="connsiteX0" fmla="*/ 723706 w 6818672"/>
              <a:gd name="connsiteY0" fmla="*/ 724808 h 6851448"/>
              <a:gd name="connsiteX1" fmla="*/ 0 w 6818672"/>
              <a:gd name="connsiteY1" fmla="*/ 0 h 6851448"/>
              <a:gd name="connsiteX2" fmla="*/ 3044978 w 6818672"/>
              <a:gd name="connsiteY2" fmla="*/ 35731 h 6851448"/>
              <a:gd name="connsiteX3" fmla="*/ 6818672 w 6818672"/>
              <a:gd name="connsiteY3" fmla="*/ 6851043 h 6851448"/>
              <a:gd name="connsiteX4" fmla="*/ 724314 w 6818672"/>
              <a:gd name="connsiteY4" fmla="*/ 6851448 h 6851448"/>
              <a:gd name="connsiteX5" fmla="*/ 723706 w 6818672"/>
              <a:gd name="connsiteY5" fmla="*/ 724808 h 6851448"/>
              <a:gd name="connsiteX0" fmla="*/ 723706 w 6818673"/>
              <a:gd name="connsiteY0" fmla="*/ 724808 h 6851448"/>
              <a:gd name="connsiteX1" fmla="*/ 0 w 6818673"/>
              <a:gd name="connsiteY1" fmla="*/ 0 h 6851448"/>
              <a:gd name="connsiteX2" fmla="*/ 3919621 w 6818673"/>
              <a:gd name="connsiteY2" fmla="*/ 15860 h 6851448"/>
              <a:gd name="connsiteX3" fmla="*/ 6818672 w 6818673"/>
              <a:gd name="connsiteY3" fmla="*/ 6851043 h 6851448"/>
              <a:gd name="connsiteX4" fmla="*/ 724314 w 6818673"/>
              <a:gd name="connsiteY4" fmla="*/ 6851448 h 6851448"/>
              <a:gd name="connsiteX5" fmla="*/ 723706 w 6818673"/>
              <a:gd name="connsiteY5" fmla="*/ 724808 h 6851448"/>
              <a:gd name="connsiteX0" fmla="*/ 723706 w 3919621"/>
              <a:gd name="connsiteY0" fmla="*/ 724808 h 6910656"/>
              <a:gd name="connsiteX1" fmla="*/ 0 w 3919621"/>
              <a:gd name="connsiteY1" fmla="*/ 0 h 6910656"/>
              <a:gd name="connsiteX2" fmla="*/ 3919621 w 3919621"/>
              <a:gd name="connsiteY2" fmla="*/ 15860 h 6910656"/>
              <a:gd name="connsiteX3" fmla="*/ 3876690 w 3919621"/>
              <a:gd name="connsiteY3" fmla="*/ 6910656 h 6910656"/>
              <a:gd name="connsiteX4" fmla="*/ 724314 w 3919621"/>
              <a:gd name="connsiteY4" fmla="*/ 6851448 h 6910656"/>
              <a:gd name="connsiteX5" fmla="*/ 723706 w 3919621"/>
              <a:gd name="connsiteY5" fmla="*/ 724808 h 6910656"/>
              <a:gd name="connsiteX0" fmla="*/ 723706 w 3876724"/>
              <a:gd name="connsiteY0" fmla="*/ 727991 h 6913839"/>
              <a:gd name="connsiteX1" fmla="*/ 0 w 3876724"/>
              <a:gd name="connsiteY1" fmla="*/ 3183 h 6913839"/>
              <a:gd name="connsiteX2" fmla="*/ 3786271 w 3876724"/>
              <a:gd name="connsiteY2" fmla="*/ 0 h 6913839"/>
              <a:gd name="connsiteX3" fmla="*/ 3876690 w 3876724"/>
              <a:gd name="connsiteY3" fmla="*/ 6913839 h 6913839"/>
              <a:gd name="connsiteX4" fmla="*/ 724314 w 3876724"/>
              <a:gd name="connsiteY4" fmla="*/ 6854631 h 6913839"/>
              <a:gd name="connsiteX5" fmla="*/ 723706 w 3876724"/>
              <a:gd name="connsiteY5" fmla="*/ 727991 h 6913839"/>
              <a:gd name="connsiteX0" fmla="*/ 723706 w 3876710"/>
              <a:gd name="connsiteY0" fmla="*/ 724808 h 6910656"/>
              <a:gd name="connsiteX1" fmla="*/ 0 w 3876710"/>
              <a:gd name="connsiteY1" fmla="*/ 0 h 6910656"/>
              <a:gd name="connsiteX2" fmla="*/ 3719596 w 3876710"/>
              <a:gd name="connsiteY2" fmla="*/ 114248 h 6910656"/>
              <a:gd name="connsiteX3" fmla="*/ 3876690 w 3876710"/>
              <a:gd name="connsiteY3" fmla="*/ 6910656 h 6910656"/>
              <a:gd name="connsiteX4" fmla="*/ 724314 w 3876710"/>
              <a:gd name="connsiteY4" fmla="*/ 6851448 h 6910656"/>
              <a:gd name="connsiteX5" fmla="*/ 723706 w 3876710"/>
              <a:gd name="connsiteY5" fmla="*/ 724808 h 6910656"/>
              <a:gd name="connsiteX0" fmla="*/ 723706 w 3876728"/>
              <a:gd name="connsiteY0" fmla="*/ 727992 h 6913840"/>
              <a:gd name="connsiteX1" fmla="*/ 0 w 3876728"/>
              <a:gd name="connsiteY1" fmla="*/ 3184 h 6913840"/>
              <a:gd name="connsiteX2" fmla="*/ 3795796 w 3876728"/>
              <a:gd name="connsiteY2" fmla="*/ 0 h 6913840"/>
              <a:gd name="connsiteX3" fmla="*/ 3876690 w 3876728"/>
              <a:gd name="connsiteY3" fmla="*/ 6913840 h 6913840"/>
              <a:gd name="connsiteX4" fmla="*/ 724314 w 3876728"/>
              <a:gd name="connsiteY4" fmla="*/ 6854632 h 6913840"/>
              <a:gd name="connsiteX5" fmla="*/ 723706 w 3876728"/>
              <a:gd name="connsiteY5" fmla="*/ 727992 h 6913840"/>
              <a:gd name="connsiteX0" fmla="*/ 723706 w 3795796"/>
              <a:gd name="connsiteY0" fmla="*/ 727992 h 6854632"/>
              <a:gd name="connsiteX1" fmla="*/ 0 w 3795796"/>
              <a:gd name="connsiteY1" fmla="*/ 3184 h 6854632"/>
              <a:gd name="connsiteX2" fmla="*/ 3795796 w 3795796"/>
              <a:gd name="connsiteY2" fmla="*/ 0 h 6854632"/>
              <a:gd name="connsiteX3" fmla="*/ 3711590 w 3795796"/>
              <a:gd name="connsiteY3" fmla="*/ 6796409 h 6854632"/>
              <a:gd name="connsiteX4" fmla="*/ 724314 w 3795796"/>
              <a:gd name="connsiteY4" fmla="*/ 6854632 h 6854632"/>
              <a:gd name="connsiteX5" fmla="*/ 723706 w 3795796"/>
              <a:gd name="connsiteY5" fmla="*/ 727992 h 6854632"/>
              <a:gd name="connsiteX0" fmla="*/ 723706 w 3797791"/>
              <a:gd name="connsiteY0" fmla="*/ 727992 h 6856712"/>
              <a:gd name="connsiteX1" fmla="*/ 0 w 3797791"/>
              <a:gd name="connsiteY1" fmla="*/ 3184 h 6856712"/>
              <a:gd name="connsiteX2" fmla="*/ 3795796 w 3797791"/>
              <a:gd name="connsiteY2" fmla="*/ 0 h 6856712"/>
              <a:gd name="connsiteX3" fmla="*/ 3797315 w 3797791"/>
              <a:gd name="connsiteY3" fmla="*/ 6856712 h 6856712"/>
              <a:gd name="connsiteX4" fmla="*/ 724314 w 3797791"/>
              <a:gd name="connsiteY4" fmla="*/ 6854632 h 6856712"/>
              <a:gd name="connsiteX5" fmla="*/ 723706 w 3797791"/>
              <a:gd name="connsiteY5" fmla="*/ 727992 h 6856712"/>
              <a:gd name="connsiteX0" fmla="*/ 723706 w 3797564"/>
              <a:gd name="connsiteY0" fmla="*/ 724808 h 6853528"/>
              <a:gd name="connsiteX1" fmla="*/ 0 w 3797564"/>
              <a:gd name="connsiteY1" fmla="*/ 0 h 6853528"/>
              <a:gd name="connsiteX2" fmla="*/ 3789446 w 3797564"/>
              <a:gd name="connsiteY2" fmla="*/ 6337 h 6853528"/>
              <a:gd name="connsiteX3" fmla="*/ 3797315 w 3797564"/>
              <a:gd name="connsiteY3" fmla="*/ 6853528 h 6853528"/>
              <a:gd name="connsiteX4" fmla="*/ 724314 w 3797564"/>
              <a:gd name="connsiteY4" fmla="*/ 6851448 h 6853528"/>
              <a:gd name="connsiteX5" fmla="*/ 723706 w 3797564"/>
              <a:gd name="connsiteY5" fmla="*/ 724808 h 6853528"/>
              <a:gd name="connsiteX0" fmla="*/ 723706 w 3798971"/>
              <a:gd name="connsiteY0" fmla="*/ 724808 h 6853528"/>
              <a:gd name="connsiteX1" fmla="*/ 0 w 3798971"/>
              <a:gd name="connsiteY1" fmla="*/ 0 h 6853528"/>
              <a:gd name="connsiteX2" fmla="*/ 3798971 w 3798971"/>
              <a:gd name="connsiteY2" fmla="*/ 120594 h 6853528"/>
              <a:gd name="connsiteX3" fmla="*/ 3797315 w 3798971"/>
              <a:gd name="connsiteY3" fmla="*/ 6853528 h 6853528"/>
              <a:gd name="connsiteX4" fmla="*/ 724314 w 3798971"/>
              <a:gd name="connsiteY4" fmla="*/ 6851448 h 6853528"/>
              <a:gd name="connsiteX5" fmla="*/ 723706 w 3798971"/>
              <a:gd name="connsiteY5" fmla="*/ 724808 h 6853528"/>
              <a:gd name="connsiteX0" fmla="*/ 723706 w 3797642"/>
              <a:gd name="connsiteY0" fmla="*/ 724819 h 6853539"/>
              <a:gd name="connsiteX1" fmla="*/ 0 w 3797642"/>
              <a:gd name="connsiteY1" fmla="*/ 11 h 6853539"/>
              <a:gd name="connsiteX2" fmla="*/ 3792621 w 3797642"/>
              <a:gd name="connsiteY2" fmla="*/ 0 h 6853539"/>
              <a:gd name="connsiteX3" fmla="*/ 3797315 w 3797642"/>
              <a:gd name="connsiteY3" fmla="*/ 6853539 h 6853539"/>
              <a:gd name="connsiteX4" fmla="*/ 724314 w 3797642"/>
              <a:gd name="connsiteY4" fmla="*/ 6851459 h 6853539"/>
              <a:gd name="connsiteX5" fmla="*/ 723706 w 3797642"/>
              <a:gd name="connsiteY5" fmla="*/ 724819 h 6853539"/>
              <a:gd name="connsiteX0" fmla="*/ 723706 w 3797642"/>
              <a:gd name="connsiteY0" fmla="*/ 724819 h 6864154"/>
              <a:gd name="connsiteX1" fmla="*/ 0 w 3797642"/>
              <a:gd name="connsiteY1" fmla="*/ 11 h 6864154"/>
              <a:gd name="connsiteX2" fmla="*/ 3792621 w 3797642"/>
              <a:gd name="connsiteY2" fmla="*/ 0 h 6864154"/>
              <a:gd name="connsiteX3" fmla="*/ 3797315 w 3797642"/>
              <a:gd name="connsiteY3" fmla="*/ 6853539 h 6864154"/>
              <a:gd name="connsiteX4" fmla="*/ 724314 w 3797642"/>
              <a:gd name="connsiteY4" fmla="*/ 6864154 h 6864154"/>
              <a:gd name="connsiteX5" fmla="*/ 723706 w 3797642"/>
              <a:gd name="connsiteY5" fmla="*/ 724819 h 6864154"/>
              <a:gd name="connsiteX0" fmla="*/ 723706 w 3797642"/>
              <a:gd name="connsiteY0" fmla="*/ 724819 h 6864154"/>
              <a:gd name="connsiteX1" fmla="*/ 0 w 3797642"/>
              <a:gd name="connsiteY1" fmla="*/ 11 h 6864154"/>
              <a:gd name="connsiteX2" fmla="*/ 3792621 w 3797642"/>
              <a:gd name="connsiteY2" fmla="*/ 0 h 6864154"/>
              <a:gd name="connsiteX3" fmla="*/ 3797315 w 3797642"/>
              <a:gd name="connsiteY3" fmla="*/ 6853539 h 6864154"/>
              <a:gd name="connsiteX4" fmla="*/ 721139 w 3797642"/>
              <a:gd name="connsiteY4" fmla="*/ 6864154 h 6864154"/>
              <a:gd name="connsiteX5" fmla="*/ 723706 w 3797642"/>
              <a:gd name="connsiteY5" fmla="*/ 724819 h 6864154"/>
              <a:gd name="connsiteX0" fmla="*/ 723706 w 3803866"/>
              <a:gd name="connsiteY0" fmla="*/ 724819 h 6864154"/>
              <a:gd name="connsiteX1" fmla="*/ 0 w 3803866"/>
              <a:gd name="connsiteY1" fmla="*/ 11 h 6864154"/>
              <a:gd name="connsiteX2" fmla="*/ 3792621 w 3803866"/>
              <a:gd name="connsiteY2" fmla="*/ 0 h 6864154"/>
              <a:gd name="connsiteX3" fmla="*/ 3803665 w 3803866"/>
              <a:gd name="connsiteY3" fmla="*/ 6863060 h 6864154"/>
              <a:gd name="connsiteX4" fmla="*/ 721139 w 3803866"/>
              <a:gd name="connsiteY4" fmla="*/ 6864154 h 6864154"/>
              <a:gd name="connsiteX5" fmla="*/ 723706 w 3803866"/>
              <a:gd name="connsiteY5" fmla="*/ 724819 h 686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03866" h="6864154">
                <a:moveTo>
                  <a:pt x="723706" y="724819"/>
                </a:moveTo>
                <a:lnTo>
                  <a:pt x="0" y="11"/>
                </a:lnTo>
                <a:lnTo>
                  <a:pt x="3792621" y="0"/>
                </a:lnTo>
                <a:cubicBezTo>
                  <a:pt x="3790504" y="2285018"/>
                  <a:pt x="3805782" y="4578042"/>
                  <a:pt x="3803665" y="6863060"/>
                </a:cubicBezTo>
                <a:lnTo>
                  <a:pt x="721139" y="6864154"/>
                </a:lnTo>
                <a:cubicBezTo>
                  <a:pt x="715645" y="4827232"/>
                  <a:pt x="729200" y="2761741"/>
                  <a:pt x="723706" y="724819"/>
                </a:cubicBezTo>
                <a:close/>
              </a:path>
            </a:pathLst>
          </a:custGeom>
          <a:noFill/>
        </p:spPr>
        <p:txBody>
          <a:bodyPr lIns="1080000" tIns="684000" rIns="75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inhoud 3">
            <a:extLst>
              <a:ext uri="{FF2B5EF4-FFF2-40B4-BE49-F238E27FC236}">
                <a16:creationId xmlns:a16="http://schemas.microsoft.com/office/drawing/2014/main" id="{9BDC9DDB-B2F3-7FB0-DBE4-D07F03BD63B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66763" y="1665288"/>
            <a:ext cx="7850187" cy="4464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/>
            </a:lvl1pPr>
            <a:lvl2pPr marL="576000" indent="-2880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2pPr>
            <a:lvl3pPr marL="576000" indent="288000">
              <a:lnSpc>
                <a:spcPct val="100000"/>
              </a:lnSpc>
              <a:buFont typeface="Systeemlettertype regulier"/>
              <a:buChar char="⎼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3pPr>
            <a:lvl4pPr marL="1152000" indent="-288000">
              <a:lnSpc>
                <a:spcPct val="100000"/>
              </a:lnSpc>
              <a:spcBef>
                <a:spcPts val="0"/>
              </a:spcBef>
              <a:buFont typeface="Systeemlettertype regulier"/>
              <a:buChar char="▪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4pPr>
            <a:lvl5pPr marL="1440000" indent="-288000">
              <a:lnSpc>
                <a:spcPct val="100000"/>
              </a:lnSpc>
              <a:buFont typeface="Systeemlettertype regulier"/>
              <a:buChar char="▫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E5B4A43-697F-E52E-7E03-C767F536908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3788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5745" userDrawn="1">
          <p15:clr>
            <a:srgbClr val="FBAE40"/>
          </p15:clr>
        </p15:guide>
        <p15:guide id="3" pos="542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oto - 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72D884C3-F6EC-8F80-43B6-AA7602CD69E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55ABE04B-094A-2D66-7387-5B0B75FAD1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3327" y="0"/>
            <a:ext cx="6821847" cy="6858000"/>
          </a:xfrm>
          <a:custGeom>
            <a:avLst/>
            <a:gdLst>
              <a:gd name="connsiteX0" fmla="*/ 0 w 3863752"/>
              <a:gd name="connsiteY0" fmla="*/ 0 h 6858000"/>
              <a:gd name="connsiteX1" fmla="*/ 3219780 w 3863752"/>
              <a:gd name="connsiteY1" fmla="*/ 0 h 6858000"/>
              <a:gd name="connsiteX2" fmla="*/ 3863752 w 3863752"/>
              <a:gd name="connsiteY2" fmla="*/ 643972 h 6858000"/>
              <a:gd name="connsiteX3" fmla="*/ 3863752 w 3863752"/>
              <a:gd name="connsiteY3" fmla="*/ 6858000 h 6858000"/>
              <a:gd name="connsiteX4" fmla="*/ 0 w 3863752"/>
              <a:gd name="connsiteY4" fmla="*/ 6858000 h 6858000"/>
              <a:gd name="connsiteX5" fmla="*/ 0 w 3863752"/>
              <a:gd name="connsiteY5" fmla="*/ 0 h 6858000"/>
              <a:gd name="connsiteX0" fmla="*/ 0 w 3863752"/>
              <a:gd name="connsiteY0" fmla="*/ 0 h 6858000"/>
              <a:gd name="connsiteX1" fmla="*/ 476580 w 3863752"/>
              <a:gd name="connsiteY1" fmla="*/ 0 h 6858000"/>
              <a:gd name="connsiteX2" fmla="*/ 3863752 w 3863752"/>
              <a:gd name="connsiteY2" fmla="*/ 643972 h 6858000"/>
              <a:gd name="connsiteX3" fmla="*/ 3863752 w 3863752"/>
              <a:gd name="connsiteY3" fmla="*/ 6858000 h 6858000"/>
              <a:gd name="connsiteX4" fmla="*/ 0 w 3863752"/>
              <a:gd name="connsiteY4" fmla="*/ 6858000 h 6858000"/>
              <a:gd name="connsiteX5" fmla="*/ 0 w 3863752"/>
              <a:gd name="connsiteY5" fmla="*/ 0 h 6858000"/>
              <a:gd name="connsiteX0" fmla="*/ 0 w 3863752"/>
              <a:gd name="connsiteY0" fmla="*/ 718457 h 6858000"/>
              <a:gd name="connsiteX1" fmla="*/ 476580 w 3863752"/>
              <a:gd name="connsiteY1" fmla="*/ 0 h 6858000"/>
              <a:gd name="connsiteX2" fmla="*/ 3863752 w 3863752"/>
              <a:gd name="connsiteY2" fmla="*/ 643972 h 6858000"/>
              <a:gd name="connsiteX3" fmla="*/ 3863752 w 3863752"/>
              <a:gd name="connsiteY3" fmla="*/ 6858000 h 6858000"/>
              <a:gd name="connsiteX4" fmla="*/ 0 w 3863752"/>
              <a:gd name="connsiteY4" fmla="*/ 6858000 h 6858000"/>
              <a:gd name="connsiteX5" fmla="*/ 0 w 3863752"/>
              <a:gd name="connsiteY5" fmla="*/ 718457 h 6858000"/>
              <a:gd name="connsiteX0" fmla="*/ 0 w 3863752"/>
              <a:gd name="connsiteY0" fmla="*/ 718457 h 6858000"/>
              <a:gd name="connsiteX1" fmla="*/ 476580 w 3863752"/>
              <a:gd name="connsiteY1" fmla="*/ 0 h 6858000"/>
              <a:gd name="connsiteX2" fmla="*/ 3863752 w 3863752"/>
              <a:gd name="connsiteY2" fmla="*/ 18821 h 6858000"/>
              <a:gd name="connsiteX3" fmla="*/ 3863752 w 3863752"/>
              <a:gd name="connsiteY3" fmla="*/ 6858000 h 6858000"/>
              <a:gd name="connsiteX4" fmla="*/ 0 w 3863752"/>
              <a:gd name="connsiteY4" fmla="*/ 6858000 h 6858000"/>
              <a:gd name="connsiteX5" fmla="*/ 0 w 3863752"/>
              <a:gd name="connsiteY5" fmla="*/ 718457 h 6858000"/>
              <a:gd name="connsiteX0" fmla="*/ 0 w 6110841"/>
              <a:gd name="connsiteY0" fmla="*/ 747640 h 6858000"/>
              <a:gd name="connsiteX1" fmla="*/ 2723669 w 6110841"/>
              <a:gd name="connsiteY1" fmla="*/ 0 h 6858000"/>
              <a:gd name="connsiteX2" fmla="*/ 6110841 w 6110841"/>
              <a:gd name="connsiteY2" fmla="*/ 18821 h 6858000"/>
              <a:gd name="connsiteX3" fmla="*/ 6110841 w 6110841"/>
              <a:gd name="connsiteY3" fmla="*/ 6858000 h 6858000"/>
              <a:gd name="connsiteX4" fmla="*/ 2247089 w 6110841"/>
              <a:gd name="connsiteY4" fmla="*/ 6858000 h 6858000"/>
              <a:gd name="connsiteX5" fmla="*/ 0 w 6110841"/>
              <a:gd name="connsiteY5" fmla="*/ 747640 h 6858000"/>
              <a:gd name="connsiteX0" fmla="*/ 749106 w 6859947"/>
              <a:gd name="connsiteY0" fmla="*/ 728819 h 6839179"/>
              <a:gd name="connsiteX1" fmla="*/ 0 w 6859947"/>
              <a:gd name="connsiteY1" fmla="*/ 10362 h 6839179"/>
              <a:gd name="connsiteX2" fmla="*/ 6859947 w 6859947"/>
              <a:gd name="connsiteY2" fmla="*/ 0 h 6839179"/>
              <a:gd name="connsiteX3" fmla="*/ 6859947 w 6859947"/>
              <a:gd name="connsiteY3" fmla="*/ 6839179 h 6839179"/>
              <a:gd name="connsiteX4" fmla="*/ 2996195 w 6859947"/>
              <a:gd name="connsiteY4" fmla="*/ 6839179 h 6839179"/>
              <a:gd name="connsiteX5" fmla="*/ 749106 w 6859947"/>
              <a:gd name="connsiteY5" fmla="*/ 728819 h 6839179"/>
              <a:gd name="connsiteX0" fmla="*/ 749106 w 6859947"/>
              <a:gd name="connsiteY0" fmla="*/ 728819 h 6858634"/>
              <a:gd name="connsiteX1" fmla="*/ 0 w 6859947"/>
              <a:gd name="connsiteY1" fmla="*/ 10362 h 6858634"/>
              <a:gd name="connsiteX2" fmla="*/ 6859947 w 6859947"/>
              <a:gd name="connsiteY2" fmla="*/ 0 h 6858634"/>
              <a:gd name="connsiteX3" fmla="*/ 6859947 w 6859947"/>
              <a:gd name="connsiteY3" fmla="*/ 6839179 h 6858634"/>
              <a:gd name="connsiteX4" fmla="*/ 778289 w 6859947"/>
              <a:gd name="connsiteY4" fmla="*/ 6858634 h 6858634"/>
              <a:gd name="connsiteX5" fmla="*/ 749106 w 6859947"/>
              <a:gd name="connsiteY5" fmla="*/ 728819 h 6858634"/>
              <a:gd name="connsiteX0" fmla="*/ 749106 w 6859947"/>
              <a:gd name="connsiteY0" fmla="*/ 728819 h 6839584"/>
              <a:gd name="connsiteX1" fmla="*/ 0 w 6859947"/>
              <a:gd name="connsiteY1" fmla="*/ 10362 h 6839584"/>
              <a:gd name="connsiteX2" fmla="*/ 6859947 w 6859947"/>
              <a:gd name="connsiteY2" fmla="*/ 0 h 6839584"/>
              <a:gd name="connsiteX3" fmla="*/ 6859947 w 6859947"/>
              <a:gd name="connsiteY3" fmla="*/ 6839179 h 6839584"/>
              <a:gd name="connsiteX4" fmla="*/ 765589 w 6859947"/>
              <a:gd name="connsiteY4" fmla="*/ 6839584 h 6839584"/>
              <a:gd name="connsiteX5" fmla="*/ 749106 w 6859947"/>
              <a:gd name="connsiteY5" fmla="*/ 728819 h 6839584"/>
              <a:gd name="connsiteX0" fmla="*/ 761806 w 6859947"/>
              <a:gd name="connsiteY0" fmla="*/ 719294 h 6839584"/>
              <a:gd name="connsiteX1" fmla="*/ 0 w 6859947"/>
              <a:gd name="connsiteY1" fmla="*/ 10362 h 6839584"/>
              <a:gd name="connsiteX2" fmla="*/ 6859947 w 6859947"/>
              <a:gd name="connsiteY2" fmla="*/ 0 h 6839584"/>
              <a:gd name="connsiteX3" fmla="*/ 6859947 w 6859947"/>
              <a:gd name="connsiteY3" fmla="*/ 6839179 h 6839584"/>
              <a:gd name="connsiteX4" fmla="*/ 765589 w 6859947"/>
              <a:gd name="connsiteY4" fmla="*/ 6839584 h 6839584"/>
              <a:gd name="connsiteX5" fmla="*/ 761806 w 6859947"/>
              <a:gd name="connsiteY5" fmla="*/ 719294 h 6839584"/>
              <a:gd name="connsiteX0" fmla="*/ 822131 w 6859947"/>
              <a:gd name="connsiteY0" fmla="*/ 684369 h 6839584"/>
              <a:gd name="connsiteX1" fmla="*/ 0 w 6859947"/>
              <a:gd name="connsiteY1" fmla="*/ 10362 h 6839584"/>
              <a:gd name="connsiteX2" fmla="*/ 6859947 w 6859947"/>
              <a:gd name="connsiteY2" fmla="*/ 0 h 6839584"/>
              <a:gd name="connsiteX3" fmla="*/ 6859947 w 6859947"/>
              <a:gd name="connsiteY3" fmla="*/ 6839179 h 6839584"/>
              <a:gd name="connsiteX4" fmla="*/ 765589 w 6859947"/>
              <a:gd name="connsiteY4" fmla="*/ 6839584 h 6839584"/>
              <a:gd name="connsiteX5" fmla="*/ 822131 w 6859947"/>
              <a:gd name="connsiteY5" fmla="*/ 684369 h 6839584"/>
              <a:gd name="connsiteX0" fmla="*/ 768156 w 6859947"/>
              <a:gd name="connsiteY0" fmla="*/ 716119 h 6839584"/>
              <a:gd name="connsiteX1" fmla="*/ 0 w 6859947"/>
              <a:gd name="connsiteY1" fmla="*/ 10362 h 6839584"/>
              <a:gd name="connsiteX2" fmla="*/ 6859947 w 6859947"/>
              <a:gd name="connsiteY2" fmla="*/ 0 h 6839584"/>
              <a:gd name="connsiteX3" fmla="*/ 6859947 w 6859947"/>
              <a:gd name="connsiteY3" fmla="*/ 6839179 h 6839584"/>
              <a:gd name="connsiteX4" fmla="*/ 765589 w 6859947"/>
              <a:gd name="connsiteY4" fmla="*/ 6839584 h 6839584"/>
              <a:gd name="connsiteX5" fmla="*/ 768156 w 6859947"/>
              <a:gd name="connsiteY5" fmla="*/ 716119 h 6839584"/>
              <a:gd name="connsiteX0" fmla="*/ 637981 w 6729772"/>
              <a:gd name="connsiteY0" fmla="*/ 731157 h 6854622"/>
              <a:gd name="connsiteX1" fmla="*/ 0 w 6729772"/>
              <a:gd name="connsiteY1" fmla="*/ 0 h 6854622"/>
              <a:gd name="connsiteX2" fmla="*/ 6729772 w 6729772"/>
              <a:gd name="connsiteY2" fmla="*/ 15038 h 6854622"/>
              <a:gd name="connsiteX3" fmla="*/ 6729772 w 6729772"/>
              <a:gd name="connsiteY3" fmla="*/ 6854217 h 6854622"/>
              <a:gd name="connsiteX4" fmla="*/ 635414 w 6729772"/>
              <a:gd name="connsiteY4" fmla="*/ 6854622 h 6854622"/>
              <a:gd name="connsiteX5" fmla="*/ 637981 w 6729772"/>
              <a:gd name="connsiteY5" fmla="*/ 731157 h 6854622"/>
              <a:gd name="connsiteX0" fmla="*/ 752281 w 6844072"/>
              <a:gd name="connsiteY0" fmla="*/ 731157 h 6854622"/>
              <a:gd name="connsiteX1" fmla="*/ 0 w 6844072"/>
              <a:gd name="connsiteY1" fmla="*/ 0 h 6854622"/>
              <a:gd name="connsiteX2" fmla="*/ 6844072 w 6844072"/>
              <a:gd name="connsiteY2" fmla="*/ 15038 h 6854622"/>
              <a:gd name="connsiteX3" fmla="*/ 6844072 w 6844072"/>
              <a:gd name="connsiteY3" fmla="*/ 6854217 h 6854622"/>
              <a:gd name="connsiteX4" fmla="*/ 749714 w 6844072"/>
              <a:gd name="connsiteY4" fmla="*/ 6854622 h 6854622"/>
              <a:gd name="connsiteX5" fmla="*/ 752281 w 6844072"/>
              <a:gd name="connsiteY5" fmla="*/ 731157 h 6854622"/>
              <a:gd name="connsiteX0" fmla="*/ 752281 w 6850422"/>
              <a:gd name="connsiteY0" fmla="*/ 731994 h 6855459"/>
              <a:gd name="connsiteX1" fmla="*/ 0 w 6850422"/>
              <a:gd name="connsiteY1" fmla="*/ 837 h 6855459"/>
              <a:gd name="connsiteX2" fmla="*/ 6850422 w 6850422"/>
              <a:gd name="connsiteY2" fmla="*/ 0 h 6855459"/>
              <a:gd name="connsiteX3" fmla="*/ 6844072 w 6850422"/>
              <a:gd name="connsiteY3" fmla="*/ 6855054 h 6855459"/>
              <a:gd name="connsiteX4" fmla="*/ 749714 w 6850422"/>
              <a:gd name="connsiteY4" fmla="*/ 6855459 h 6855459"/>
              <a:gd name="connsiteX5" fmla="*/ 752281 w 6850422"/>
              <a:gd name="connsiteY5" fmla="*/ 731994 h 6855459"/>
              <a:gd name="connsiteX0" fmla="*/ 752281 w 6844139"/>
              <a:gd name="connsiteY0" fmla="*/ 735169 h 6858634"/>
              <a:gd name="connsiteX1" fmla="*/ 0 w 6844139"/>
              <a:gd name="connsiteY1" fmla="*/ 4012 h 6858634"/>
              <a:gd name="connsiteX2" fmla="*/ 6799622 w 6844139"/>
              <a:gd name="connsiteY2" fmla="*/ 0 h 6858634"/>
              <a:gd name="connsiteX3" fmla="*/ 6844072 w 6844139"/>
              <a:gd name="connsiteY3" fmla="*/ 6858229 h 6858634"/>
              <a:gd name="connsiteX4" fmla="*/ 749714 w 6844139"/>
              <a:gd name="connsiteY4" fmla="*/ 6858634 h 6858634"/>
              <a:gd name="connsiteX5" fmla="*/ 752281 w 6844139"/>
              <a:gd name="connsiteY5" fmla="*/ 735169 h 6858634"/>
              <a:gd name="connsiteX0" fmla="*/ 752281 w 6847247"/>
              <a:gd name="connsiteY0" fmla="*/ 731994 h 6855459"/>
              <a:gd name="connsiteX1" fmla="*/ 0 w 6847247"/>
              <a:gd name="connsiteY1" fmla="*/ 837 h 6855459"/>
              <a:gd name="connsiteX2" fmla="*/ 6847247 w 6847247"/>
              <a:gd name="connsiteY2" fmla="*/ 0 h 6855459"/>
              <a:gd name="connsiteX3" fmla="*/ 6844072 w 6847247"/>
              <a:gd name="connsiteY3" fmla="*/ 6855054 h 6855459"/>
              <a:gd name="connsiteX4" fmla="*/ 749714 w 6847247"/>
              <a:gd name="connsiteY4" fmla="*/ 6855459 h 6855459"/>
              <a:gd name="connsiteX5" fmla="*/ 752281 w 6847247"/>
              <a:gd name="connsiteY5" fmla="*/ 731994 h 6855459"/>
              <a:gd name="connsiteX0" fmla="*/ 917381 w 6847247"/>
              <a:gd name="connsiteY0" fmla="*/ 722469 h 6855459"/>
              <a:gd name="connsiteX1" fmla="*/ 0 w 6847247"/>
              <a:gd name="connsiteY1" fmla="*/ 837 h 6855459"/>
              <a:gd name="connsiteX2" fmla="*/ 6847247 w 6847247"/>
              <a:gd name="connsiteY2" fmla="*/ 0 h 6855459"/>
              <a:gd name="connsiteX3" fmla="*/ 6844072 w 6847247"/>
              <a:gd name="connsiteY3" fmla="*/ 6855054 h 6855459"/>
              <a:gd name="connsiteX4" fmla="*/ 749714 w 6847247"/>
              <a:gd name="connsiteY4" fmla="*/ 6855459 h 6855459"/>
              <a:gd name="connsiteX5" fmla="*/ 917381 w 6847247"/>
              <a:gd name="connsiteY5" fmla="*/ 722469 h 6855459"/>
              <a:gd name="connsiteX0" fmla="*/ 749106 w 6847247"/>
              <a:gd name="connsiteY0" fmla="*/ 728819 h 6855459"/>
              <a:gd name="connsiteX1" fmla="*/ 0 w 6847247"/>
              <a:gd name="connsiteY1" fmla="*/ 837 h 6855459"/>
              <a:gd name="connsiteX2" fmla="*/ 6847247 w 6847247"/>
              <a:gd name="connsiteY2" fmla="*/ 0 h 6855459"/>
              <a:gd name="connsiteX3" fmla="*/ 6844072 w 6847247"/>
              <a:gd name="connsiteY3" fmla="*/ 6855054 h 6855459"/>
              <a:gd name="connsiteX4" fmla="*/ 749714 w 6847247"/>
              <a:gd name="connsiteY4" fmla="*/ 6855459 h 6855459"/>
              <a:gd name="connsiteX5" fmla="*/ 749106 w 6847247"/>
              <a:gd name="connsiteY5" fmla="*/ 728819 h 6855459"/>
              <a:gd name="connsiteX0" fmla="*/ 723706 w 6821847"/>
              <a:gd name="connsiteY0" fmla="*/ 728819 h 6855459"/>
              <a:gd name="connsiteX1" fmla="*/ 0 w 6821847"/>
              <a:gd name="connsiteY1" fmla="*/ 4011 h 6855459"/>
              <a:gd name="connsiteX2" fmla="*/ 6821847 w 6821847"/>
              <a:gd name="connsiteY2" fmla="*/ 0 h 6855459"/>
              <a:gd name="connsiteX3" fmla="*/ 6818672 w 6821847"/>
              <a:gd name="connsiteY3" fmla="*/ 6855054 h 6855459"/>
              <a:gd name="connsiteX4" fmla="*/ 724314 w 6821847"/>
              <a:gd name="connsiteY4" fmla="*/ 6855459 h 6855459"/>
              <a:gd name="connsiteX5" fmla="*/ 723706 w 6821847"/>
              <a:gd name="connsiteY5" fmla="*/ 728819 h 685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21847" h="6855459">
                <a:moveTo>
                  <a:pt x="723706" y="728819"/>
                </a:moveTo>
                <a:lnTo>
                  <a:pt x="0" y="4011"/>
                </a:lnTo>
                <a:lnTo>
                  <a:pt x="6821847" y="0"/>
                </a:lnTo>
                <a:cubicBezTo>
                  <a:pt x="6819730" y="2285018"/>
                  <a:pt x="6820789" y="4570036"/>
                  <a:pt x="6818672" y="6855054"/>
                </a:cubicBezTo>
                <a:lnTo>
                  <a:pt x="724314" y="6855459"/>
                </a:lnTo>
                <a:cubicBezTo>
                  <a:pt x="718820" y="4818537"/>
                  <a:pt x="729200" y="2765741"/>
                  <a:pt x="723706" y="728819"/>
                </a:cubicBezTo>
                <a:close/>
              </a:path>
            </a:pathLst>
          </a:custGeom>
          <a:noFill/>
        </p:spPr>
        <p:txBody>
          <a:bodyPr lIns="1800000" tIns="684000" rIns="756000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025AD1-62C7-6E1C-B79D-772105CCA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728664"/>
            <a:ext cx="4968875" cy="9366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ts val="3000"/>
              </a:lnSpc>
              <a:defRPr sz="3000" baseline="0"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7651F27-F093-232F-8BBC-0DD1336C493C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</a:rPr>
              <a:t>Tekst + foto - grijs</a:t>
            </a:r>
          </a:p>
        </p:txBody>
      </p:sp>
      <p:sp>
        <p:nvSpPr>
          <p:cNvPr id="3" name="Tijdelijke aanduiding voor inhoud 3">
            <a:extLst>
              <a:ext uri="{FF2B5EF4-FFF2-40B4-BE49-F238E27FC236}">
                <a16:creationId xmlns:a16="http://schemas.microsoft.com/office/drawing/2014/main" id="{6957E7C0-A6E5-93B1-FC62-7FA090FB30D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66763" y="1665288"/>
            <a:ext cx="4968875" cy="4464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/>
            </a:lvl1pPr>
            <a:lvl2pPr marL="576000" indent="-2880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2pPr>
            <a:lvl3pPr marL="576000" indent="288000">
              <a:lnSpc>
                <a:spcPct val="100000"/>
              </a:lnSpc>
              <a:buFont typeface="Systeemlettertype regulier"/>
              <a:buChar char="⎼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3pPr>
            <a:lvl4pPr marL="1152000" indent="-288000">
              <a:lnSpc>
                <a:spcPct val="100000"/>
              </a:lnSpc>
              <a:spcBef>
                <a:spcPts val="0"/>
              </a:spcBef>
              <a:buFont typeface="Systeemlettertype regulier"/>
              <a:buChar char="▪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4pPr>
            <a:lvl5pPr marL="1440000" indent="-288000">
              <a:lnSpc>
                <a:spcPct val="100000"/>
              </a:lnSpc>
              <a:buFont typeface="Systeemlettertype regulier"/>
              <a:buChar char="▫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05F394B-6322-7375-9857-31C4BB37F2A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7753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1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oto -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31B027F0-9ED9-A32B-040B-6D140AF0D8D9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707D1F37-AA16-6D32-F7BA-20F8DF0818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3327" y="0"/>
            <a:ext cx="6821847" cy="6858000"/>
          </a:xfrm>
          <a:custGeom>
            <a:avLst/>
            <a:gdLst>
              <a:gd name="connsiteX0" fmla="*/ 0 w 3863752"/>
              <a:gd name="connsiteY0" fmla="*/ 0 h 6858000"/>
              <a:gd name="connsiteX1" fmla="*/ 3219780 w 3863752"/>
              <a:gd name="connsiteY1" fmla="*/ 0 h 6858000"/>
              <a:gd name="connsiteX2" fmla="*/ 3863752 w 3863752"/>
              <a:gd name="connsiteY2" fmla="*/ 643972 h 6858000"/>
              <a:gd name="connsiteX3" fmla="*/ 3863752 w 3863752"/>
              <a:gd name="connsiteY3" fmla="*/ 6858000 h 6858000"/>
              <a:gd name="connsiteX4" fmla="*/ 0 w 3863752"/>
              <a:gd name="connsiteY4" fmla="*/ 6858000 h 6858000"/>
              <a:gd name="connsiteX5" fmla="*/ 0 w 3863752"/>
              <a:gd name="connsiteY5" fmla="*/ 0 h 6858000"/>
              <a:gd name="connsiteX0" fmla="*/ 0 w 3863752"/>
              <a:gd name="connsiteY0" fmla="*/ 0 h 6858000"/>
              <a:gd name="connsiteX1" fmla="*/ 476580 w 3863752"/>
              <a:gd name="connsiteY1" fmla="*/ 0 h 6858000"/>
              <a:gd name="connsiteX2" fmla="*/ 3863752 w 3863752"/>
              <a:gd name="connsiteY2" fmla="*/ 643972 h 6858000"/>
              <a:gd name="connsiteX3" fmla="*/ 3863752 w 3863752"/>
              <a:gd name="connsiteY3" fmla="*/ 6858000 h 6858000"/>
              <a:gd name="connsiteX4" fmla="*/ 0 w 3863752"/>
              <a:gd name="connsiteY4" fmla="*/ 6858000 h 6858000"/>
              <a:gd name="connsiteX5" fmla="*/ 0 w 3863752"/>
              <a:gd name="connsiteY5" fmla="*/ 0 h 6858000"/>
              <a:gd name="connsiteX0" fmla="*/ 0 w 3863752"/>
              <a:gd name="connsiteY0" fmla="*/ 718457 h 6858000"/>
              <a:gd name="connsiteX1" fmla="*/ 476580 w 3863752"/>
              <a:gd name="connsiteY1" fmla="*/ 0 h 6858000"/>
              <a:gd name="connsiteX2" fmla="*/ 3863752 w 3863752"/>
              <a:gd name="connsiteY2" fmla="*/ 643972 h 6858000"/>
              <a:gd name="connsiteX3" fmla="*/ 3863752 w 3863752"/>
              <a:gd name="connsiteY3" fmla="*/ 6858000 h 6858000"/>
              <a:gd name="connsiteX4" fmla="*/ 0 w 3863752"/>
              <a:gd name="connsiteY4" fmla="*/ 6858000 h 6858000"/>
              <a:gd name="connsiteX5" fmla="*/ 0 w 3863752"/>
              <a:gd name="connsiteY5" fmla="*/ 718457 h 6858000"/>
              <a:gd name="connsiteX0" fmla="*/ 0 w 3863752"/>
              <a:gd name="connsiteY0" fmla="*/ 718457 h 6858000"/>
              <a:gd name="connsiteX1" fmla="*/ 476580 w 3863752"/>
              <a:gd name="connsiteY1" fmla="*/ 0 h 6858000"/>
              <a:gd name="connsiteX2" fmla="*/ 3863752 w 3863752"/>
              <a:gd name="connsiteY2" fmla="*/ 18821 h 6858000"/>
              <a:gd name="connsiteX3" fmla="*/ 3863752 w 3863752"/>
              <a:gd name="connsiteY3" fmla="*/ 6858000 h 6858000"/>
              <a:gd name="connsiteX4" fmla="*/ 0 w 3863752"/>
              <a:gd name="connsiteY4" fmla="*/ 6858000 h 6858000"/>
              <a:gd name="connsiteX5" fmla="*/ 0 w 3863752"/>
              <a:gd name="connsiteY5" fmla="*/ 718457 h 6858000"/>
              <a:gd name="connsiteX0" fmla="*/ 0 w 6110841"/>
              <a:gd name="connsiteY0" fmla="*/ 747640 h 6858000"/>
              <a:gd name="connsiteX1" fmla="*/ 2723669 w 6110841"/>
              <a:gd name="connsiteY1" fmla="*/ 0 h 6858000"/>
              <a:gd name="connsiteX2" fmla="*/ 6110841 w 6110841"/>
              <a:gd name="connsiteY2" fmla="*/ 18821 h 6858000"/>
              <a:gd name="connsiteX3" fmla="*/ 6110841 w 6110841"/>
              <a:gd name="connsiteY3" fmla="*/ 6858000 h 6858000"/>
              <a:gd name="connsiteX4" fmla="*/ 2247089 w 6110841"/>
              <a:gd name="connsiteY4" fmla="*/ 6858000 h 6858000"/>
              <a:gd name="connsiteX5" fmla="*/ 0 w 6110841"/>
              <a:gd name="connsiteY5" fmla="*/ 747640 h 6858000"/>
              <a:gd name="connsiteX0" fmla="*/ 749106 w 6859947"/>
              <a:gd name="connsiteY0" fmla="*/ 728819 h 6839179"/>
              <a:gd name="connsiteX1" fmla="*/ 0 w 6859947"/>
              <a:gd name="connsiteY1" fmla="*/ 10362 h 6839179"/>
              <a:gd name="connsiteX2" fmla="*/ 6859947 w 6859947"/>
              <a:gd name="connsiteY2" fmla="*/ 0 h 6839179"/>
              <a:gd name="connsiteX3" fmla="*/ 6859947 w 6859947"/>
              <a:gd name="connsiteY3" fmla="*/ 6839179 h 6839179"/>
              <a:gd name="connsiteX4" fmla="*/ 2996195 w 6859947"/>
              <a:gd name="connsiteY4" fmla="*/ 6839179 h 6839179"/>
              <a:gd name="connsiteX5" fmla="*/ 749106 w 6859947"/>
              <a:gd name="connsiteY5" fmla="*/ 728819 h 6839179"/>
              <a:gd name="connsiteX0" fmla="*/ 749106 w 6859947"/>
              <a:gd name="connsiteY0" fmla="*/ 728819 h 6858634"/>
              <a:gd name="connsiteX1" fmla="*/ 0 w 6859947"/>
              <a:gd name="connsiteY1" fmla="*/ 10362 h 6858634"/>
              <a:gd name="connsiteX2" fmla="*/ 6859947 w 6859947"/>
              <a:gd name="connsiteY2" fmla="*/ 0 h 6858634"/>
              <a:gd name="connsiteX3" fmla="*/ 6859947 w 6859947"/>
              <a:gd name="connsiteY3" fmla="*/ 6839179 h 6858634"/>
              <a:gd name="connsiteX4" fmla="*/ 778289 w 6859947"/>
              <a:gd name="connsiteY4" fmla="*/ 6858634 h 6858634"/>
              <a:gd name="connsiteX5" fmla="*/ 749106 w 6859947"/>
              <a:gd name="connsiteY5" fmla="*/ 728819 h 6858634"/>
              <a:gd name="connsiteX0" fmla="*/ 749106 w 6859947"/>
              <a:gd name="connsiteY0" fmla="*/ 728819 h 6839584"/>
              <a:gd name="connsiteX1" fmla="*/ 0 w 6859947"/>
              <a:gd name="connsiteY1" fmla="*/ 10362 h 6839584"/>
              <a:gd name="connsiteX2" fmla="*/ 6859947 w 6859947"/>
              <a:gd name="connsiteY2" fmla="*/ 0 h 6839584"/>
              <a:gd name="connsiteX3" fmla="*/ 6859947 w 6859947"/>
              <a:gd name="connsiteY3" fmla="*/ 6839179 h 6839584"/>
              <a:gd name="connsiteX4" fmla="*/ 765589 w 6859947"/>
              <a:gd name="connsiteY4" fmla="*/ 6839584 h 6839584"/>
              <a:gd name="connsiteX5" fmla="*/ 749106 w 6859947"/>
              <a:gd name="connsiteY5" fmla="*/ 728819 h 6839584"/>
              <a:gd name="connsiteX0" fmla="*/ 761806 w 6859947"/>
              <a:gd name="connsiteY0" fmla="*/ 719294 h 6839584"/>
              <a:gd name="connsiteX1" fmla="*/ 0 w 6859947"/>
              <a:gd name="connsiteY1" fmla="*/ 10362 h 6839584"/>
              <a:gd name="connsiteX2" fmla="*/ 6859947 w 6859947"/>
              <a:gd name="connsiteY2" fmla="*/ 0 h 6839584"/>
              <a:gd name="connsiteX3" fmla="*/ 6859947 w 6859947"/>
              <a:gd name="connsiteY3" fmla="*/ 6839179 h 6839584"/>
              <a:gd name="connsiteX4" fmla="*/ 765589 w 6859947"/>
              <a:gd name="connsiteY4" fmla="*/ 6839584 h 6839584"/>
              <a:gd name="connsiteX5" fmla="*/ 761806 w 6859947"/>
              <a:gd name="connsiteY5" fmla="*/ 719294 h 6839584"/>
              <a:gd name="connsiteX0" fmla="*/ 822131 w 6859947"/>
              <a:gd name="connsiteY0" fmla="*/ 684369 h 6839584"/>
              <a:gd name="connsiteX1" fmla="*/ 0 w 6859947"/>
              <a:gd name="connsiteY1" fmla="*/ 10362 h 6839584"/>
              <a:gd name="connsiteX2" fmla="*/ 6859947 w 6859947"/>
              <a:gd name="connsiteY2" fmla="*/ 0 h 6839584"/>
              <a:gd name="connsiteX3" fmla="*/ 6859947 w 6859947"/>
              <a:gd name="connsiteY3" fmla="*/ 6839179 h 6839584"/>
              <a:gd name="connsiteX4" fmla="*/ 765589 w 6859947"/>
              <a:gd name="connsiteY4" fmla="*/ 6839584 h 6839584"/>
              <a:gd name="connsiteX5" fmla="*/ 822131 w 6859947"/>
              <a:gd name="connsiteY5" fmla="*/ 684369 h 6839584"/>
              <a:gd name="connsiteX0" fmla="*/ 768156 w 6859947"/>
              <a:gd name="connsiteY0" fmla="*/ 716119 h 6839584"/>
              <a:gd name="connsiteX1" fmla="*/ 0 w 6859947"/>
              <a:gd name="connsiteY1" fmla="*/ 10362 h 6839584"/>
              <a:gd name="connsiteX2" fmla="*/ 6859947 w 6859947"/>
              <a:gd name="connsiteY2" fmla="*/ 0 h 6839584"/>
              <a:gd name="connsiteX3" fmla="*/ 6859947 w 6859947"/>
              <a:gd name="connsiteY3" fmla="*/ 6839179 h 6839584"/>
              <a:gd name="connsiteX4" fmla="*/ 765589 w 6859947"/>
              <a:gd name="connsiteY4" fmla="*/ 6839584 h 6839584"/>
              <a:gd name="connsiteX5" fmla="*/ 768156 w 6859947"/>
              <a:gd name="connsiteY5" fmla="*/ 716119 h 6839584"/>
              <a:gd name="connsiteX0" fmla="*/ 637981 w 6729772"/>
              <a:gd name="connsiteY0" fmla="*/ 731157 h 6854622"/>
              <a:gd name="connsiteX1" fmla="*/ 0 w 6729772"/>
              <a:gd name="connsiteY1" fmla="*/ 0 h 6854622"/>
              <a:gd name="connsiteX2" fmla="*/ 6729772 w 6729772"/>
              <a:gd name="connsiteY2" fmla="*/ 15038 h 6854622"/>
              <a:gd name="connsiteX3" fmla="*/ 6729772 w 6729772"/>
              <a:gd name="connsiteY3" fmla="*/ 6854217 h 6854622"/>
              <a:gd name="connsiteX4" fmla="*/ 635414 w 6729772"/>
              <a:gd name="connsiteY4" fmla="*/ 6854622 h 6854622"/>
              <a:gd name="connsiteX5" fmla="*/ 637981 w 6729772"/>
              <a:gd name="connsiteY5" fmla="*/ 731157 h 6854622"/>
              <a:gd name="connsiteX0" fmla="*/ 752281 w 6844072"/>
              <a:gd name="connsiteY0" fmla="*/ 731157 h 6854622"/>
              <a:gd name="connsiteX1" fmla="*/ 0 w 6844072"/>
              <a:gd name="connsiteY1" fmla="*/ 0 h 6854622"/>
              <a:gd name="connsiteX2" fmla="*/ 6844072 w 6844072"/>
              <a:gd name="connsiteY2" fmla="*/ 15038 h 6854622"/>
              <a:gd name="connsiteX3" fmla="*/ 6844072 w 6844072"/>
              <a:gd name="connsiteY3" fmla="*/ 6854217 h 6854622"/>
              <a:gd name="connsiteX4" fmla="*/ 749714 w 6844072"/>
              <a:gd name="connsiteY4" fmla="*/ 6854622 h 6854622"/>
              <a:gd name="connsiteX5" fmla="*/ 752281 w 6844072"/>
              <a:gd name="connsiteY5" fmla="*/ 731157 h 6854622"/>
              <a:gd name="connsiteX0" fmla="*/ 752281 w 6850422"/>
              <a:gd name="connsiteY0" fmla="*/ 731994 h 6855459"/>
              <a:gd name="connsiteX1" fmla="*/ 0 w 6850422"/>
              <a:gd name="connsiteY1" fmla="*/ 837 h 6855459"/>
              <a:gd name="connsiteX2" fmla="*/ 6850422 w 6850422"/>
              <a:gd name="connsiteY2" fmla="*/ 0 h 6855459"/>
              <a:gd name="connsiteX3" fmla="*/ 6844072 w 6850422"/>
              <a:gd name="connsiteY3" fmla="*/ 6855054 h 6855459"/>
              <a:gd name="connsiteX4" fmla="*/ 749714 w 6850422"/>
              <a:gd name="connsiteY4" fmla="*/ 6855459 h 6855459"/>
              <a:gd name="connsiteX5" fmla="*/ 752281 w 6850422"/>
              <a:gd name="connsiteY5" fmla="*/ 731994 h 6855459"/>
              <a:gd name="connsiteX0" fmla="*/ 752281 w 6844139"/>
              <a:gd name="connsiteY0" fmla="*/ 735169 h 6858634"/>
              <a:gd name="connsiteX1" fmla="*/ 0 w 6844139"/>
              <a:gd name="connsiteY1" fmla="*/ 4012 h 6858634"/>
              <a:gd name="connsiteX2" fmla="*/ 6799622 w 6844139"/>
              <a:gd name="connsiteY2" fmla="*/ 0 h 6858634"/>
              <a:gd name="connsiteX3" fmla="*/ 6844072 w 6844139"/>
              <a:gd name="connsiteY3" fmla="*/ 6858229 h 6858634"/>
              <a:gd name="connsiteX4" fmla="*/ 749714 w 6844139"/>
              <a:gd name="connsiteY4" fmla="*/ 6858634 h 6858634"/>
              <a:gd name="connsiteX5" fmla="*/ 752281 w 6844139"/>
              <a:gd name="connsiteY5" fmla="*/ 735169 h 6858634"/>
              <a:gd name="connsiteX0" fmla="*/ 752281 w 6847247"/>
              <a:gd name="connsiteY0" fmla="*/ 731994 h 6855459"/>
              <a:gd name="connsiteX1" fmla="*/ 0 w 6847247"/>
              <a:gd name="connsiteY1" fmla="*/ 837 h 6855459"/>
              <a:gd name="connsiteX2" fmla="*/ 6847247 w 6847247"/>
              <a:gd name="connsiteY2" fmla="*/ 0 h 6855459"/>
              <a:gd name="connsiteX3" fmla="*/ 6844072 w 6847247"/>
              <a:gd name="connsiteY3" fmla="*/ 6855054 h 6855459"/>
              <a:gd name="connsiteX4" fmla="*/ 749714 w 6847247"/>
              <a:gd name="connsiteY4" fmla="*/ 6855459 h 6855459"/>
              <a:gd name="connsiteX5" fmla="*/ 752281 w 6847247"/>
              <a:gd name="connsiteY5" fmla="*/ 731994 h 6855459"/>
              <a:gd name="connsiteX0" fmla="*/ 917381 w 6847247"/>
              <a:gd name="connsiteY0" fmla="*/ 722469 h 6855459"/>
              <a:gd name="connsiteX1" fmla="*/ 0 w 6847247"/>
              <a:gd name="connsiteY1" fmla="*/ 837 h 6855459"/>
              <a:gd name="connsiteX2" fmla="*/ 6847247 w 6847247"/>
              <a:gd name="connsiteY2" fmla="*/ 0 h 6855459"/>
              <a:gd name="connsiteX3" fmla="*/ 6844072 w 6847247"/>
              <a:gd name="connsiteY3" fmla="*/ 6855054 h 6855459"/>
              <a:gd name="connsiteX4" fmla="*/ 749714 w 6847247"/>
              <a:gd name="connsiteY4" fmla="*/ 6855459 h 6855459"/>
              <a:gd name="connsiteX5" fmla="*/ 917381 w 6847247"/>
              <a:gd name="connsiteY5" fmla="*/ 722469 h 6855459"/>
              <a:gd name="connsiteX0" fmla="*/ 749106 w 6847247"/>
              <a:gd name="connsiteY0" fmla="*/ 728819 h 6855459"/>
              <a:gd name="connsiteX1" fmla="*/ 0 w 6847247"/>
              <a:gd name="connsiteY1" fmla="*/ 837 h 6855459"/>
              <a:gd name="connsiteX2" fmla="*/ 6847247 w 6847247"/>
              <a:gd name="connsiteY2" fmla="*/ 0 h 6855459"/>
              <a:gd name="connsiteX3" fmla="*/ 6844072 w 6847247"/>
              <a:gd name="connsiteY3" fmla="*/ 6855054 h 6855459"/>
              <a:gd name="connsiteX4" fmla="*/ 749714 w 6847247"/>
              <a:gd name="connsiteY4" fmla="*/ 6855459 h 6855459"/>
              <a:gd name="connsiteX5" fmla="*/ 749106 w 6847247"/>
              <a:gd name="connsiteY5" fmla="*/ 728819 h 6855459"/>
              <a:gd name="connsiteX0" fmla="*/ 723706 w 6821847"/>
              <a:gd name="connsiteY0" fmla="*/ 728819 h 6855459"/>
              <a:gd name="connsiteX1" fmla="*/ 0 w 6821847"/>
              <a:gd name="connsiteY1" fmla="*/ 4011 h 6855459"/>
              <a:gd name="connsiteX2" fmla="*/ 6821847 w 6821847"/>
              <a:gd name="connsiteY2" fmla="*/ 0 h 6855459"/>
              <a:gd name="connsiteX3" fmla="*/ 6818672 w 6821847"/>
              <a:gd name="connsiteY3" fmla="*/ 6855054 h 6855459"/>
              <a:gd name="connsiteX4" fmla="*/ 724314 w 6821847"/>
              <a:gd name="connsiteY4" fmla="*/ 6855459 h 6855459"/>
              <a:gd name="connsiteX5" fmla="*/ 723706 w 6821847"/>
              <a:gd name="connsiteY5" fmla="*/ 728819 h 685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21847" h="6855459">
                <a:moveTo>
                  <a:pt x="723706" y="728819"/>
                </a:moveTo>
                <a:lnTo>
                  <a:pt x="0" y="4011"/>
                </a:lnTo>
                <a:lnTo>
                  <a:pt x="6821847" y="0"/>
                </a:lnTo>
                <a:cubicBezTo>
                  <a:pt x="6819730" y="2285018"/>
                  <a:pt x="6820789" y="4570036"/>
                  <a:pt x="6818672" y="6855054"/>
                </a:cubicBezTo>
                <a:lnTo>
                  <a:pt x="724314" y="6855459"/>
                </a:lnTo>
                <a:cubicBezTo>
                  <a:pt x="718820" y="4818537"/>
                  <a:pt x="729200" y="2765741"/>
                  <a:pt x="723706" y="728819"/>
                </a:cubicBezTo>
                <a:close/>
              </a:path>
            </a:pathLst>
          </a:custGeom>
          <a:noFill/>
        </p:spPr>
        <p:txBody>
          <a:bodyPr lIns="1800000" tIns="684000" rIns="756000">
            <a:noAutofit/>
          </a:bodyPr>
          <a:lstStyle>
            <a:lvl1pPr marL="0" indent="0" algn="r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025AD1-62C7-6E1C-B79D-772105CCA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728664"/>
            <a:ext cx="4968875" cy="9366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ts val="3000"/>
              </a:lnSpc>
              <a:defRPr sz="3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7651F27-F093-232F-8BBC-0DD1336C493C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</a:rPr>
              <a:t>Tekst + foto - rood</a:t>
            </a:r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D31E9509-3BEE-6E75-786D-B63D4ABA02A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66763" y="1665288"/>
            <a:ext cx="4968875" cy="446404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</a:defRPr>
            </a:lvl1pPr>
            <a:lvl2pPr marL="576000" indent="-2880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2pPr>
            <a:lvl3pPr marL="576000" indent="288000">
              <a:lnSpc>
                <a:spcPct val="100000"/>
              </a:lnSpc>
              <a:buFont typeface="Systeemlettertype regulier"/>
              <a:buChar char="⎼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3pPr>
            <a:lvl4pPr marL="1152000" indent="-288000">
              <a:lnSpc>
                <a:spcPct val="100000"/>
              </a:lnSpc>
              <a:spcBef>
                <a:spcPts val="0"/>
              </a:spcBef>
              <a:buFont typeface="Systeemlettertype regulier"/>
              <a:buChar char="▪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4pPr>
            <a:lvl5pPr marL="1440000" indent="-288000">
              <a:lnSpc>
                <a:spcPct val="100000"/>
              </a:lnSpc>
              <a:buFont typeface="Systeemlettertype regulier"/>
              <a:buChar char="▫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21D2152-8A9F-2169-3AD3-416021036D9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53847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1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oto - don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52EF8397-D047-B953-E6C4-F697F4A37208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50463F6E-C481-E48E-3314-88A3963BF5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3327" y="0"/>
            <a:ext cx="6821847" cy="6858000"/>
          </a:xfrm>
          <a:custGeom>
            <a:avLst/>
            <a:gdLst>
              <a:gd name="connsiteX0" fmla="*/ 0 w 3863752"/>
              <a:gd name="connsiteY0" fmla="*/ 0 h 6858000"/>
              <a:gd name="connsiteX1" fmla="*/ 3219780 w 3863752"/>
              <a:gd name="connsiteY1" fmla="*/ 0 h 6858000"/>
              <a:gd name="connsiteX2" fmla="*/ 3863752 w 3863752"/>
              <a:gd name="connsiteY2" fmla="*/ 643972 h 6858000"/>
              <a:gd name="connsiteX3" fmla="*/ 3863752 w 3863752"/>
              <a:gd name="connsiteY3" fmla="*/ 6858000 h 6858000"/>
              <a:gd name="connsiteX4" fmla="*/ 0 w 3863752"/>
              <a:gd name="connsiteY4" fmla="*/ 6858000 h 6858000"/>
              <a:gd name="connsiteX5" fmla="*/ 0 w 3863752"/>
              <a:gd name="connsiteY5" fmla="*/ 0 h 6858000"/>
              <a:gd name="connsiteX0" fmla="*/ 0 w 3863752"/>
              <a:gd name="connsiteY0" fmla="*/ 0 h 6858000"/>
              <a:gd name="connsiteX1" fmla="*/ 476580 w 3863752"/>
              <a:gd name="connsiteY1" fmla="*/ 0 h 6858000"/>
              <a:gd name="connsiteX2" fmla="*/ 3863752 w 3863752"/>
              <a:gd name="connsiteY2" fmla="*/ 643972 h 6858000"/>
              <a:gd name="connsiteX3" fmla="*/ 3863752 w 3863752"/>
              <a:gd name="connsiteY3" fmla="*/ 6858000 h 6858000"/>
              <a:gd name="connsiteX4" fmla="*/ 0 w 3863752"/>
              <a:gd name="connsiteY4" fmla="*/ 6858000 h 6858000"/>
              <a:gd name="connsiteX5" fmla="*/ 0 w 3863752"/>
              <a:gd name="connsiteY5" fmla="*/ 0 h 6858000"/>
              <a:gd name="connsiteX0" fmla="*/ 0 w 3863752"/>
              <a:gd name="connsiteY0" fmla="*/ 718457 h 6858000"/>
              <a:gd name="connsiteX1" fmla="*/ 476580 w 3863752"/>
              <a:gd name="connsiteY1" fmla="*/ 0 h 6858000"/>
              <a:gd name="connsiteX2" fmla="*/ 3863752 w 3863752"/>
              <a:gd name="connsiteY2" fmla="*/ 643972 h 6858000"/>
              <a:gd name="connsiteX3" fmla="*/ 3863752 w 3863752"/>
              <a:gd name="connsiteY3" fmla="*/ 6858000 h 6858000"/>
              <a:gd name="connsiteX4" fmla="*/ 0 w 3863752"/>
              <a:gd name="connsiteY4" fmla="*/ 6858000 h 6858000"/>
              <a:gd name="connsiteX5" fmla="*/ 0 w 3863752"/>
              <a:gd name="connsiteY5" fmla="*/ 718457 h 6858000"/>
              <a:gd name="connsiteX0" fmla="*/ 0 w 3863752"/>
              <a:gd name="connsiteY0" fmla="*/ 718457 h 6858000"/>
              <a:gd name="connsiteX1" fmla="*/ 476580 w 3863752"/>
              <a:gd name="connsiteY1" fmla="*/ 0 h 6858000"/>
              <a:gd name="connsiteX2" fmla="*/ 3863752 w 3863752"/>
              <a:gd name="connsiteY2" fmla="*/ 18821 h 6858000"/>
              <a:gd name="connsiteX3" fmla="*/ 3863752 w 3863752"/>
              <a:gd name="connsiteY3" fmla="*/ 6858000 h 6858000"/>
              <a:gd name="connsiteX4" fmla="*/ 0 w 3863752"/>
              <a:gd name="connsiteY4" fmla="*/ 6858000 h 6858000"/>
              <a:gd name="connsiteX5" fmla="*/ 0 w 3863752"/>
              <a:gd name="connsiteY5" fmla="*/ 718457 h 6858000"/>
              <a:gd name="connsiteX0" fmla="*/ 0 w 6110841"/>
              <a:gd name="connsiteY0" fmla="*/ 747640 h 6858000"/>
              <a:gd name="connsiteX1" fmla="*/ 2723669 w 6110841"/>
              <a:gd name="connsiteY1" fmla="*/ 0 h 6858000"/>
              <a:gd name="connsiteX2" fmla="*/ 6110841 w 6110841"/>
              <a:gd name="connsiteY2" fmla="*/ 18821 h 6858000"/>
              <a:gd name="connsiteX3" fmla="*/ 6110841 w 6110841"/>
              <a:gd name="connsiteY3" fmla="*/ 6858000 h 6858000"/>
              <a:gd name="connsiteX4" fmla="*/ 2247089 w 6110841"/>
              <a:gd name="connsiteY4" fmla="*/ 6858000 h 6858000"/>
              <a:gd name="connsiteX5" fmla="*/ 0 w 6110841"/>
              <a:gd name="connsiteY5" fmla="*/ 747640 h 6858000"/>
              <a:gd name="connsiteX0" fmla="*/ 749106 w 6859947"/>
              <a:gd name="connsiteY0" fmla="*/ 728819 h 6839179"/>
              <a:gd name="connsiteX1" fmla="*/ 0 w 6859947"/>
              <a:gd name="connsiteY1" fmla="*/ 10362 h 6839179"/>
              <a:gd name="connsiteX2" fmla="*/ 6859947 w 6859947"/>
              <a:gd name="connsiteY2" fmla="*/ 0 h 6839179"/>
              <a:gd name="connsiteX3" fmla="*/ 6859947 w 6859947"/>
              <a:gd name="connsiteY3" fmla="*/ 6839179 h 6839179"/>
              <a:gd name="connsiteX4" fmla="*/ 2996195 w 6859947"/>
              <a:gd name="connsiteY4" fmla="*/ 6839179 h 6839179"/>
              <a:gd name="connsiteX5" fmla="*/ 749106 w 6859947"/>
              <a:gd name="connsiteY5" fmla="*/ 728819 h 6839179"/>
              <a:gd name="connsiteX0" fmla="*/ 749106 w 6859947"/>
              <a:gd name="connsiteY0" fmla="*/ 728819 h 6858634"/>
              <a:gd name="connsiteX1" fmla="*/ 0 w 6859947"/>
              <a:gd name="connsiteY1" fmla="*/ 10362 h 6858634"/>
              <a:gd name="connsiteX2" fmla="*/ 6859947 w 6859947"/>
              <a:gd name="connsiteY2" fmla="*/ 0 h 6858634"/>
              <a:gd name="connsiteX3" fmla="*/ 6859947 w 6859947"/>
              <a:gd name="connsiteY3" fmla="*/ 6839179 h 6858634"/>
              <a:gd name="connsiteX4" fmla="*/ 778289 w 6859947"/>
              <a:gd name="connsiteY4" fmla="*/ 6858634 h 6858634"/>
              <a:gd name="connsiteX5" fmla="*/ 749106 w 6859947"/>
              <a:gd name="connsiteY5" fmla="*/ 728819 h 6858634"/>
              <a:gd name="connsiteX0" fmla="*/ 749106 w 6859947"/>
              <a:gd name="connsiteY0" fmla="*/ 728819 h 6839584"/>
              <a:gd name="connsiteX1" fmla="*/ 0 w 6859947"/>
              <a:gd name="connsiteY1" fmla="*/ 10362 h 6839584"/>
              <a:gd name="connsiteX2" fmla="*/ 6859947 w 6859947"/>
              <a:gd name="connsiteY2" fmla="*/ 0 h 6839584"/>
              <a:gd name="connsiteX3" fmla="*/ 6859947 w 6859947"/>
              <a:gd name="connsiteY3" fmla="*/ 6839179 h 6839584"/>
              <a:gd name="connsiteX4" fmla="*/ 765589 w 6859947"/>
              <a:gd name="connsiteY4" fmla="*/ 6839584 h 6839584"/>
              <a:gd name="connsiteX5" fmla="*/ 749106 w 6859947"/>
              <a:gd name="connsiteY5" fmla="*/ 728819 h 6839584"/>
              <a:gd name="connsiteX0" fmla="*/ 761806 w 6859947"/>
              <a:gd name="connsiteY0" fmla="*/ 719294 h 6839584"/>
              <a:gd name="connsiteX1" fmla="*/ 0 w 6859947"/>
              <a:gd name="connsiteY1" fmla="*/ 10362 h 6839584"/>
              <a:gd name="connsiteX2" fmla="*/ 6859947 w 6859947"/>
              <a:gd name="connsiteY2" fmla="*/ 0 h 6839584"/>
              <a:gd name="connsiteX3" fmla="*/ 6859947 w 6859947"/>
              <a:gd name="connsiteY3" fmla="*/ 6839179 h 6839584"/>
              <a:gd name="connsiteX4" fmla="*/ 765589 w 6859947"/>
              <a:gd name="connsiteY4" fmla="*/ 6839584 h 6839584"/>
              <a:gd name="connsiteX5" fmla="*/ 761806 w 6859947"/>
              <a:gd name="connsiteY5" fmla="*/ 719294 h 6839584"/>
              <a:gd name="connsiteX0" fmla="*/ 822131 w 6859947"/>
              <a:gd name="connsiteY0" fmla="*/ 684369 h 6839584"/>
              <a:gd name="connsiteX1" fmla="*/ 0 w 6859947"/>
              <a:gd name="connsiteY1" fmla="*/ 10362 h 6839584"/>
              <a:gd name="connsiteX2" fmla="*/ 6859947 w 6859947"/>
              <a:gd name="connsiteY2" fmla="*/ 0 h 6839584"/>
              <a:gd name="connsiteX3" fmla="*/ 6859947 w 6859947"/>
              <a:gd name="connsiteY3" fmla="*/ 6839179 h 6839584"/>
              <a:gd name="connsiteX4" fmla="*/ 765589 w 6859947"/>
              <a:gd name="connsiteY4" fmla="*/ 6839584 h 6839584"/>
              <a:gd name="connsiteX5" fmla="*/ 822131 w 6859947"/>
              <a:gd name="connsiteY5" fmla="*/ 684369 h 6839584"/>
              <a:gd name="connsiteX0" fmla="*/ 768156 w 6859947"/>
              <a:gd name="connsiteY0" fmla="*/ 716119 h 6839584"/>
              <a:gd name="connsiteX1" fmla="*/ 0 w 6859947"/>
              <a:gd name="connsiteY1" fmla="*/ 10362 h 6839584"/>
              <a:gd name="connsiteX2" fmla="*/ 6859947 w 6859947"/>
              <a:gd name="connsiteY2" fmla="*/ 0 h 6839584"/>
              <a:gd name="connsiteX3" fmla="*/ 6859947 w 6859947"/>
              <a:gd name="connsiteY3" fmla="*/ 6839179 h 6839584"/>
              <a:gd name="connsiteX4" fmla="*/ 765589 w 6859947"/>
              <a:gd name="connsiteY4" fmla="*/ 6839584 h 6839584"/>
              <a:gd name="connsiteX5" fmla="*/ 768156 w 6859947"/>
              <a:gd name="connsiteY5" fmla="*/ 716119 h 6839584"/>
              <a:gd name="connsiteX0" fmla="*/ 637981 w 6729772"/>
              <a:gd name="connsiteY0" fmla="*/ 731157 h 6854622"/>
              <a:gd name="connsiteX1" fmla="*/ 0 w 6729772"/>
              <a:gd name="connsiteY1" fmla="*/ 0 h 6854622"/>
              <a:gd name="connsiteX2" fmla="*/ 6729772 w 6729772"/>
              <a:gd name="connsiteY2" fmla="*/ 15038 h 6854622"/>
              <a:gd name="connsiteX3" fmla="*/ 6729772 w 6729772"/>
              <a:gd name="connsiteY3" fmla="*/ 6854217 h 6854622"/>
              <a:gd name="connsiteX4" fmla="*/ 635414 w 6729772"/>
              <a:gd name="connsiteY4" fmla="*/ 6854622 h 6854622"/>
              <a:gd name="connsiteX5" fmla="*/ 637981 w 6729772"/>
              <a:gd name="connsiteY5" fmla="*/ 731157 h 6854622"/>
              <a:gd name="connsiteX0" fmla="*/ 752281 w 6844072"/>
              <a:gd name="connsiteY0" fmla="*/ 731157 h 6854622"/>
              <a:gd name="connsiteX1" fmla="*/ 0 w 6844072"/>
              <a:gd name="connsiteY1" fmla="*/ 0 h 6854622"/>
              <a:gd name="connsiteX2" fmla="*/ 6844072 w 6844072"/>
              <a:gd name="connsiteY2" fmla="*/ 15038 h 6854622"/>
              <a:gd name="connsiteX3" fmla="*/ 6844072 w 6844072"/>
              <a:gd name="connsiteY3" fmla="*/ 6854217 h 6854622"/>
              <a:gd name="connsiteX4" fmla="*/ 749714 w 6844072"/>
              <a:gd name="connsiteY4" fmla="*/ 6854622 h 6854622"/>
              <a:gd name="connsiteX5" fmla="*/ 752281 w 6844072"/>
              <a:gd name="connsiteY5" fmla="*/ 731157 h 6854622"/>
              <a:gd name="connsiteX0" fmla="*/ 752281 w 6850422"/>
              <a:gd name="connsiteY0" fmla="*/ 731994 h 6855459"/>
              <a:gd name="connsiteX1" fmla="*/ 0 w 6850422"/>
              <a:gd name="connsiteY1" fmla="*/ 837 h 6855459"/>
              <a:gd name="connsiteX2" fmla="*/ 6850422 w 6850422"/>
              <a:gd name="connsiteY2" fmla="*/ 0 h 6855459"/>
              <a:gd name="connsiteX3" fmla="*/ 6844072 w 6850422"/>
              <a:gd name="connsiteY3" fmla="*/ 6855054 h 6855459"/>
              <a:gd name="connsiteX4" fmla="*/ 749714 w 6850422"/>
              <a:gd name="connsiteY4" fmla="*/ 6855459 h 6855459"/>
              <a:gd name="connsiteX5" fmla="*/ 752281 w 6850422"/>
              <a:gd name="connsiteY5" fmla="*/ 731994 h 6855459"/>
              <a:gd name="connsiteX0" fmla="*/ 752281 w 6844139"/>
              <a:gd name="connsiteY0" fmla="*/ 735169 h 6858634"/>
              <a:gd name="connsiteX1" fmla="*/ 0 w 6844139"/>
              <a:gd name="connsiteY1" fmla="*/ 4012 h 6858634"/>
              <a:gd name="connsiteX2" fmla="*/ 6799622 w 6844139"/>
              <a:gd name="connsiteY2" fmla="*/ 0 h 6858634"/>
              <a:gd name="connsiteX3" fmla="*/ 6844072 w 6844139"/>
              <a:gd name="connsiteY3" fmla="*/ 6858229 h 6858634"/>
              <a:gd name="connsiteX4" fmla="*/ 749714 w 6844139"/>
              <a:gd name="connsiteY4" fmla="*/ 6858634 h 6858634"/>
              <a:gd name="connsiteX5" fmla="*/ 752281 w 6844139"/>
              <a:gd name="connsiteY5" fmla="*/ 735169 h 6858634"/>
              <a:gd name="connsiteX0" fmla="*/ 752281 w 6847247"/>
              <a:gd name="connsiteY0" fmla="*/ 731994 h 6855459"/>
              <a:gd name="connsiteX1" fmla="*/ 0 w 6847247"/>
              <a:gd name="connsiteY1" fmla="*/ 837 h 6855459"/>
              <a:gd name="connsiteX2" fmla="*/ 6847247 w 6847247"/>
              <a:gd name="connsiteY2" fmla="*/ 0 h 6855459"/>
              <a:gd name="connsiteX3" fmla="*/ 6844072 w 6847247"/>
              <a:gd name="connsiteY3" fmla="*/ 6855054 h 6855459"/>
              <a:gd name="connsiteX4" fmla="*/ 749714 w 6847247"/>
              <a:gd name="connsiteY4" fmla="*/ 6855459 h 6855459"/>
              <a:gd name="connsiteX5" fmla="*/ 752281 w 6847247"/>
              <a:gd name="connsiteY5" fmla="*/ 731994 h 6855459"/>
              <a:gd name="connsiteX0" fmla="*/ 917381 w 6847247"/>
              <a:gd name="connsiteY0" fmla="*/ 722469 h 6855459"/>
              <a:gd name="connsiteX1" fmla="*/ 0 w 6847247"/>
              <a:gd name="connsiteY1" fmla="*/ 837 h 6855459"/>
              <a:gd name="connsiteX2" fmla="*/ 6847247 w 6847247"/>
              <a:gd name="connsiteY2" fmla="*/ 0 h 6855459"/>
              <a:gd name="connsiteX3" fmla="*/ 6844072 w 6847247"/>
              <a:gd name="connsiteY3" fmla="*/ 6855054 h 6855459"/>
              <a:gd name="connsiteX4" fmla="*/ 749714 w 6847247"/>
              <a:gd name="connsiteY4" fmla="*/ 6855459 h 6855459"/>
              <a:gd name="connsiteX5" fmla="*/ 917381 w 6847247"/>
              <a:gd name="connsiteY5" fmla="*/ 722469 h 6855459"/>
              <a:gd name="connsiteX0" fmla="*/ 749106 w 6847247"/>
              <a:gd name="connsiteY0" fmla="*/ 728819 h 6855459"/>
              <a:gd name="connsiteX1" fmla="*/ 0 w 6847247"/>
              <a:gd name="connsiteY1" fmla="*/ 837 h 6855459"/>
              <a:gd name="connsiteX2" fmla="*/ 6847247 w 6847247"/>
              <a:gd name="connsiteY2" fmla="*/ 0 h 6855459"/>
              <a:gd name="connsiteX3" fmla="*/ 6844072 w 6847247"/>
              <a:gd name="connsiteY3" fmla="*/ 6855054 h 6855459"/>
              <a:gd name="connsiteX4" fmla="*/ 749714 w 6847247"/>
              <a:gd name="connsiteY4" fmla="*/ 6855459 h 6855459"/>
              <a:gd name="connsiteX5" fmla="*/ 749106 w 6847247"/>
              <a:gd name="connsiteY5" fmla="*/ 728819 h 6855459"/>
              <a:gd name="connsiteX0" fmla="*/ 723706 w 6821847"/>
              <a:gd name="connsiteY0" fmla="*/ 728819 h 6855459"/>
              <a:gd name="connsiteX1" fmla="*/ 0 w 6821847"/>
              <a:gd name="connsiteY1" fmla="*/ 4011 h 6855459"/>
              <a:gd name="connsiteX2" fmla="*/ 6821847 w 6821847"/>
              <a:gd name="connsiteY2" fmla="*/ 0 h 6855459"/>
              <a:gd name="connsiteX3" fmla="*/ 6818672 w 6821847"/>
              <a:gd name="connsiteY3" fmla="*/ 6855054 h 6855459"/>
              <a:gd name="connsiteX4" fmla="*/ 724314 w 6821847"/>
              <a:gd name="connsiteY4" fmla="*/ 6855459 h 6855459"/>
              <a:gd name="connsiteX5" fmla="*/ 723706 w 6821847"/>
              <a:gd name="connsiteY5" fmla="*/ 728819 h 685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21847" h="6855459">
                <a:moveTo>
                  <a:pt x="723706" y="728819"/>
                </a:moveTo>
                <a:lnTo>
                  <a:pt x="0" y="4011"/>
                </a:lnTo>
                <a:lnTo>
                  <a:pt x="6821847" y="0"/>
                </a:lnTo>
                <a:cubicBezTo>
                  <a:pt x="6819730" y="2285018"/>
                  <a:pt x="6820789" y="4570036"/>
                  <a:pt x="6818672" y="6855054"/>
                </a:cubicBezTo>
                <a:lnTo>
                  <a:pt x="724314" y="6855459"/>
                </a:lnTo>
                <a:cubicBezTo>
                  <a:pt x="718820" y="4818537"/>
                  <a:pt x="729200" y="2765741"/>
                  <a:pt x="723706" y="728819"/>
                </a:cubicBezTo>
                <a:close/>
              </a:path>
            </a:pathLst>
          </a:custGeom>
          <a:noFill/>
        </p:spPr>
        <p:txBody>
          <a:bodyPr lIns="1800000" tIns="684000" rIns="756000">
            <a:noAutofit/>
          </a:bodyPr>
          <a:lstStyle>
            <a:lvl1pPr marL="0" indent="0" algn="r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025AD1-62C7-6E1C-B79D-772105CCA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728663"/>
            <a:ext cx="4968875" cy="9366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ts val="3000"/>
              </a:lnSpc>
              <a:defRPr sz="30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7651F27-F093-232F-8BBC-0DD1336C493C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</a:rPr>
              <a:t>Tekst + foto - donker</a:t>
            </a:r>
          </a:p>
        </p:txBody>
      </p:sp>
      <p:sp>
        <p:nvSpPr>
          <p:cNvPr id="3" name="Tijdelijke aanduiding voor inhoud 3">
            <a:extLst>
              <a:ext uri="{FF2B5EF4-FFF2-40B4-BE49-F238E27FC236}">
                <a16:creationId xmlns:a16="http://schemas.microsoft.com/office/drawing/2014/main" id="{C6A0B738-2BF2-0670-7804-9AEB9B73334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66763" y="1665288"/>
            <a:ext cx="4968875" cy="4464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</a:defRPr>
            </a:lvl1pPr>
            <a:lvl2pPr marL="576000" indent="-2880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2pPr>
            <a:lvl3pPr marL="576000" indent="288000">
              <a:lnSpc>
                <a:spcPct val="100000"/>
              </a:lnSpc>
              <a:buFont typeface="Systeemlettertype regulier"/>
              <a:buChar char="⎼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3pPr>
            <a:lvl4pPr marL="1152000" indent="-288000">
              <a:lnSpc>
                <a:spcPct val="100000"/>
              </a:lnSpc>
              <a:spcBef>
                <a:spcPts val="0"/>
              </a:spcBef>
              <a:buFont typeface="Systeemlettertype regulier"/>
              <a:buChar char="▪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4pPr>
            <a:lvl5pPr marL="1440000" indent="-288000">
              <a:lnSpc>
                <a:spcPct val="100000"/>
              </a:lnSpc>
              <a:buFont typeface="Systeemlettertype regulier"/>
              <a:buChar char="▫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161124A-4F11-0204-C14E-69DCCAAC99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3082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1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ekst - 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9AA156A3-C466-24D1-0C09-4CC4556A764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64E536-0DB7-D9DA-4D23-75FBF0DF9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362" y="728663"/>
            <a:ext cx="4968000" cy="93662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000"/>
              </a:lnSpc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A4F5E76-5602-F046-B3FB-60289CEC9E4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</a:rPr>
              <a:t>Foto + tekst - grijs</a:t>
            </a:r>
          </a:p>
        </p:txBody>
      </p:sp>
      <p:sp>
        <p:nvSpPr>
          <p:cNvPr id="3" name="Tijdelijke aanduiding voor voettekst 1">
            <a:extLst>
              <a:ext uri="{FF2B5EF4-FFF2-40B4-BE49-F238E27FC236}">
                <a16:creationId xmlns:a16="http://schemas.microsoft.com/office/drawing/2014/main" id="{AD4A4366-F9E5-C4CF-AC60-725A3AE293E5}"/>
              </a:ext>
            </a:extLst>
          </p:cNvPr>
          <p:cNvSpPr txBox="1">
            <a:spLocks/>
          </p:cNvSpPr>
          <p:nvPr userDrawn="1"/>
        </p:nvSpPr>
        <p:spPr>
          <a:xfrm>
            <a:off x="11425238" y="6129338"/>
            <a:ext cx="766762" cy="72866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C4680AE-594F-F745-8AB4-5ED4CA057D96}" type="slidenum">
              <a:rPr lang="nl-NL" sz="1600" smtClean="0"/>
              <a:pPr algn="ctr"/>
              <a:t>‹nr.›</a:t>
            </a:fld>
            <a:endParaRPr lang="nl-NL" sz="1600" dirty="0"/>
          </a:p>
        </p:txBody>
      </p:sp>
      <p:sp>
        <p:nvSpPr>
          <p:cNvPr id="13" name="Tijdelijke aanduiding voor afbeelding 6">
            <a:extLst>
              <a:ext uri="{FF2B5EF4-FFF2-40B4-BE49-F238E27FC236}">
                <a16:creationId xmlns:a16="http://schemas.microsoft.com/office/drawing/2014/main" id="{CB24D48B-B9A4-CB0F-2633-702170681C8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833134" cy="6858000"/>
          </a:xfrm>
          <a:custGeom>
            <a:avLst/>
            <a:gdLst>
              <a:gd name="connsiteX0" fmla="*/ 0 w 6098400"/>
              <a:gd name="connsiteY0" fmla="*/ 0 h 6858000"/>
              <a:gd name="connsiteX1" fmla="*/ 5358664 w 6098400"/>
              <a:gd name="connsiteY1" fmla="*/ 0 h 6858000"/>
              <a:gd name="connsiteX2" fmla="*/ 6098400 w 6098400"/>
              <a:gd name="connsiteY2" fmla="*/ 739736 h 6858000"/>
              <a:gd name="connsiteX3" fmla="*/ 6098400 w 6098400"/>
              <a:gd name="connsiteY3" fmla="*/ 6858000 h 6858000"/>
              <a:gd name="connsiteX4" fmla="*/ 0 w 6098400"/>
              <a:gd name="connsiteY4" fmla="*/ 6858000 h 6858000"/>
              <a:gd name="connsiteX5" fmla="*/ 0 w 6098400"/>
              <a:gd name="connsiteY5" fmla="*/ 0 h 6858000"/>
              <a:gd name="connsiteX0" fmla="*/ 0 w 6833134"/>
              <a:gd name="connsiteY0" fmla="*/ 0 h 6858000"/>
              <a:gd name="connsiteX1" fmla="*/ 6833134 w 6833134"/>
              <a:gd name="connsiteY1" fmla="*/ 0 h 6858000"/>
              <a:gd name="connsiteX2" fmla="*/ 6098400 w 6833134"/>
              <a:gd name="connsiteY2" fmla="*/ 739736 h 6858000"/>
              <a:gd name="connsiteX3" fmla="*/ 6098400 w 6833134"/>
              <a:gd name="connsiteY3" fmla="*/ 6858000 h 6858000"/>
              <a:gd name="connsiteX4" fmla="*/ 0 w 6833134"/>
              <a:gd name="connsiteY4" fmla="*/ 6858000 h 6858000"/>
              <a:gd name="connsiteX5" fmla="*/ 0 w 683313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3134" h="6858000">
                <a:moveTo>
                  <a:pt x="0" y="0"/>
                </a:moveTo>
                <a:lnTo>
                  <a:pt x="6833134" y="0"/>
                </a:lnTo>
                <a:lnTo>
                  <a:pt x="6098400" y="739736"/>
                </a:lnTo>
                <a:lnTo>
                  <a:pt x="60984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lIns="756000" tIns="720000" rIns="1800000"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8D442F3-58BF-F5B6-B50D-FD55FD55F69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6363" y="1665288"/>
            <a:ext cx="4968875" cy="4464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/>
            </a:lvl1pPr>
            <a:lvl2pPr marL="576000" indent="-2880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2pPr>
            <a:lvl3pPr marL="576000" indent="288000">
              <a:lnSpc>
                <a:spcPct val="100000"/>
              </a:lnSpc>
              <a:buFont typeface="Systeemlettertype regulier"/>
              <a:buChar char="⎼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3pPr>
            <a:lvl4pPr marL="1152000" indent="-288000">
              <a:lnSpc>
                <a:spcPct val="100000"/>
              </a:lnSpc>
              <a:spcBef>
                <a:spcPts val="0"/>
              </a:spcBef>
              <a:buFont typeface="Systeemlettertype regulier"/>
              <a:buChar char="▪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4pPr>
            <a:lvl5pPr marL="1440000" indent="-288000">
              <a:lnSpc>
                <a:spcPct val="100000"/>
              </a:lnSpc>
              <a:buFont typeface="Systeemlettertype regulier"/>
              <a:buChar char="▫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1F45F3-FF9D-F2A6-DAFF-D33F6408442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2731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06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ekst -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50E93CD3-4757-0C4C-617D-4286BA0C8E3A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64E536-0DB7-D9DA-4D23-75FBF0DF9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363" y="728663"/>
            <a:ext cx="4969935" cy="93662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A4F5E76-5602-F046-B3FB-60289CEC9E4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bg1"/>
                </a:solidFill>
              </a:rPr>
              <a:t>Foto + tekst - rood</a:t>
            </a:r>
          </a:p>
        </p:txBody>
      </p:sp>
      <p:sp>
        <p:nvSpPr>
          <p:cNvPr id="3" name="Tijdelijke aanduiding voor voettekst 1">
            <a:extLst>
              <a:ext uri="{FF2B5EF4-FFF2-40B4-BE49-F238E27FC236}">
                <a16:creationId xmlns:a16="http://schemas.microsoft.com/office/drawing/2014/main" id="{C17EDA12-229D-194F-C259-1BD9B5581B2E}"/>
              </a:ext>
            </a:extLst>
          </p:cNvPr>
          <p:cNvSpPr txBox="1">
            <a:spLocks/>
          </p:cNvSpPr>
          <p:nvPr userDrawn="1"/>
        </p:nvSpPr>
        <p:spPr>
          <a:xfrm>
            <a:off x="11425238" y="6129338"/>
            <a:ext cx="766762" cy="72866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C4680AE-594F-F745-8AB4-5ED4CA057D96}" type="slidenum">
              <a:rPr lang="nl-NL" sz="1600" smtClean="0">
                <a:solidFill>
                  <a:schemeClr val="bg1"/>
                </a:solidFill>
              </a:rPr>
              <a:pPr algn="ctr"/>
              <a:t>‹nr.›</a:t>
            </a:fld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9" name="Tijdelijke aanduiding voor afbeelding 6">
            <a:extLst>
              <a:ext uri="{FF2B5EF4-FFF2-40B4-BE49-F238E27FC236}">
                <a16:creationId xmlns:a16="http://schemas.microsoft.com/office/drawing/2014/main" id="{5E4D2734-DD50-FB7A-AE56-AFC1D77F68B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833134" cy="6858000"/>
          </a:xfrm>
          <a:custGeom>
            <a:avLst/>
            <a:gdLst>
              <a:gd name="connsiteX0" fmla="*/ 0 w 6098400"/>
              <a:gd name="connsiteY0" fmla="*/ 0 h 6858000"/>
              <a:gd name="connsiteX1" fmla="*/ 5358664 w 6098400"/>
              <a:gd name="connsiteY1" fmla="*/ 0 h 6858000"/>
              <a:gd name="connsiteX2" fmla="*/ 6098400 w 6098400"/>
              <a:gd name="connsiteY2" fmla="*/ 739736 h 6858000"/>
              <a:gd name="connsiteX3" fmla="*/ 6098400 w 6098400"/>
              <a:gd name="connsiteY3" fmla="*/ 6858000 h 6858000"/>
              <a:gd name="connsiteX4" fmla="*/ 0 w 6098400"/>
              <a:gd name="connsiteY4" fmla="*/ 6858000 h 6858000"/>
              <a:gd name="connsiteX5" fmla="*/ 0 w 6098400"/>
              <a:gd name="connsiteY5" fmla="*/ 0 h 6858000"/>
              <a:gd name="connsiteX0" fmla="*/ 0 w 6833134"/>
              <a:gd name="connsiteY0" fmla="*/ 0 h 6858000"/>
              <a:gd name="connsiteX1" fmla="*/ 6833134 w 6833134"/>
              <a:gd name="connsiteY1" fmla="*/ 0 h 6858000"/>
              <a:gd name="connsiteX2" fmla="*/ 6098400 w 6833134"/>
              <a:gd name="connsiteY2" fmla="*/ 739736 h 6858000"/>
              <a:gd name="connsiteX3" fmla="*/ 6098400 w 6833134"/>
              <a:gd name="connsiteY3" fmla="*/ 6858000 h 6858000"/>
              <a:gd name="connsiteX4" fmla="*/ 0 w 6833134"/>
              <a:gd name="connsiteY4" fmla="*/ 6858000 h 6858000"/>
              <a:gd name="connsiteX5" fmla="*/ 0 w 683313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3134" h="6858000">
                <a:moveTo>
                  <a:pt x="0" y="0"/>
                </a:moveTo>
                <a:lnTo>
                  <a:pt x="6833134" y="0"/>
                </a:lnTo>
                <a:lnTo>
                  <a:pt x="6098400" y="739736"/>
                </a:lnTo>
                <a:lnTo>
                  <a:pt x="60984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lIns="756000" tIns="720000" rIns="1800000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3281072-D7DF-D602-DE44-E133AD4E00A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6363" y="1665288"/>
            <a:ext cx="4968875" cy="4464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</a:defRPr>
            </a:lvl1pPr>
            <a:lvl2pPr marL="576000" indent="-2880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2pPr>
            <a:lvl3pPr marL="576000" indent="288000">
              <a:lnSpc>
                <a:spcPct val="100000"/>
              </a:lnSpc>
              <a:buFont typeface="Systeemlettertype regulier"/>
              <a:buChar char="⎼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3pPr>
            <a:lvl4pPr marL="1152000" indent="-288000">
              <a:lnSpc>
                <a:spcPct val="100000"/>
              </a:lnSpc>
              <a:spcBef>
                <a:spcPts val="0"/>
              </a:spcBef>
              <a:buFont typeface="Systeemlettertype regulier"/>
              <a:buChar char="▪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4pPr>
            <a:lvl5pPr marL="1440000" indent="-288000">
              <a:lnSpc>
                <a:spcPct val="100000"/>
              </a:lnSpc>
              <a:buFont typeface="Systeemlettertype regulier"/>
              <a:buChar char="▫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AE0943-D12A-80CE-2042-7554837169C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2210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06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- tekst - don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C3C70211-4418-7C89-FA95-A7D728D6456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64E536-0DB7-D9DA-4D23-75FBF0DF9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298" y="728663"/>
            <a:ext cx="4950000" cy="93662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A4F5E76-5602-F046-B3FB-60289CEC9E4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</a:rPr>
              <a:t>Foto + tekst - donker</a:t>
            </a:r>
          </a:p>
        </p:txBody>
      </p:sp>
      <p:sp>
        <p:nvSpPr>
          <p:cNvPr id="3" name="Tijdelijke aanduiding voor voettekst 1">
            <a:extLst>
              <a:ext uri="{FF2B5EF4-FFF2-40B4-BE49-F238E27FC236}">
                <a16:creationId xmlns:a16="http://schemas.microsoft.com/office/drawing/2014/main" id="{56C467D9-02AB-A10E-9088-019F8C031BDA}"/>
              </a:ext>
            </a:extLst>
          </p:cNvPr>
          <p:cNvSpPr txBox="1">
            <a:spLocks/>
          </p:cNvSpPr>
          <p:nvPr userDrawn="1"/>
        </p:nvSpPr>
        <p:spPr>
          <a:xfrm>
            <a:off x="11425238" y="6129338"/>
            <a:ext cx="766762" cy="72866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C4680AE-594F-F745-8AB4-5ED4CA057D96}" type="slidenum">
              <a:rPr lang="nl-NL" sz="1600" baseline="0" smtClean="0">
                <a:solidFill>
                  <a:schemeClr val="bg1"/>
                </a:solidFill>
              </a:rPr>
              <a:pPr algn="ctr"/>
              <a:t>‹nr.›</a:t>
            </a:fld>
            <a:endParaRPr lang="nl-NL" sz="1600" baseline="0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afbeelding 6">
            <a:extLst>
              <a:ext uri="{FF2B5EF4-FFF2-40B4-BE49-F238E27FC236}">
                <a16:creationId xmlns:a16="http://schemas.microsoft.com/office/drawing/2014/main" id="{DFEE491C-9011-0CC1-B422-EF7CDBB7F0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833134" cy="6858000"/>
          </a:xfrm>
          <a:custGeom>
            <a:avLst/>
            <a:gdLst>
              <a:gd name="connsiteX0" fmla="*/ 0 w 6098400"/>
              <a:gd name="connsiteY0" fmla="*/ 0 h 6858000"/>
              <a:gd name="connsiteX1" fmla="*/ 5358664 w 6098400"/>
              <a:gd name="connsiteY1" fmla="*/ 0 h 6858000"/>
              <a:gd name="connsiteX2" fmla="*/ 6098400 w 6098400"/>
              <a:gd name="connsiteY2" fmla="*/ 739736 h 6858000"/>
              <a:gd name="connsiteX3" fmla="*/ 6098400 w 6098400"/>
              <a:gd name="connsiteY3" fmla="*/ 6858000 h 6858000"/>
              <a:gd name="connsiteX4" fmla="*/ 0 w 6098400"/>
              <a:gd name="connsiteY4" fmla="*/ 6858000 h 6858000"/>
              <a:gd name="connsiteX5" fmla="*/ 0 w 6098400"/>
              <a:gd name="connsiteY5" fmla="*/ 0 h 6858000"/>
              <a:gd name="connsiteX0" fmla="*/ 0 w 6833134"/>
              <a:gd name="connsiteY0" fmla="*/ 0 h 6858000"/>
              <a:gd name="connsiteX1" fmla="*/ 6833134 w 6833134"/>
              <a:gd name="connsiteY1" fmla="*/ 0 h 6858000"/>
              <a:gd name="connsiteX2" fmla="*/ 6098400 w 6833134"/>
              <a:gd name="connsiteY2" fmla="*/ 739736 h 6858000"/>
              <a:gd name="connsiteX3" fmla="*/ 6098400 w 6833134"/>
              <a:gd name="connsiteY3" fmla="*/ 6858000 h 6858000"/>
              <a:gd name="connsiteX4" fmla="*/ 0 w 6833134"/>
              <a:gd name="connsiteY4" fmla="*/ 6858000 h 6858000"/>
              <a:gd name="connsiteX5" fmla="*/ 0 w 683313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3134" h="6858000">
                <a:moveTo>
                  <a:pt x="0" y="0"/>
                </a:moveTo>
                <a:lnTo>
                  <a:pt x="6833134" y="0"/>
                </a:lnTo>
                <a:lnTo>
                  <a:pt x="6098400" y="739736"/>
                </a:lnTo>
                <a:lnTo>
                  <a:pt x="60984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lIns="756000" tIns="720000" rIns="1800000"/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00C26C5-D5AD-EADC-18C3-DCA0F1E5B06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56363" y="1665288"/>
            <a:ext cx="4968875" cy="4464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</a:defRPr>
            </a:lvl1pPr>
            <a:lvl2pPr marL="576000" indent="-2880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2pPr>
            <a:lvl3pPr marL="576000" indent="288000">
              <a:lnSpc>
                <a:spcPct val="100000"/>
              </a:lnSpc>
              <a:buFont typeface="Systeemlettertype regulier"/>
              <a:buChar char="⎼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3pPr>
            <a:lvl4pPr marL="1152000" indent="-288000">
              <a:lnSpc>
                <a:spcPct val="100000"/>
              </a:lnSpc>
              <a:spcBef>
                <a:spcPts val="0"/>
              </a:spcBef>
              <a:buFont typeface="Systeemlettertype regulier"/>
              <a:buChar char="▪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4pPr>
            <a:lvl5pPr marL="1440000" indent="-288000">
              <a:lnSpc>
                <a:spcPct val="100000"/>
              </a:lnSpc>
              <a:buFont typeface="Systeemlettertype regulier"/>
              <a:buChar char="▫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AFBD1798-494E-CCE8-2A62-64C460B98DA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287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06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der - foto groot - 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5">
            <a:extLst>
              <a:ext uri="{FF2B5EF4-FFF2-40B4-BE49-F238E27FC236}">
                <a16:creationId xmlns:a16="http://schemas.microsoft.com/office/drawing/2014/main" id="{06F129F6-EF50-0AC4-F581-9C6E7268E4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lIns="7200000" tIns="684000" rIns="720000">
            <a:noAutofit/>
          </a:bodyPr>
          <a:lstStyle>
            <a:lvl1pPr marL="0" indent="0" algn="r">
              <a:spcBef>
                <a:spcPts val="0"/>
              </a:spcBef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tel 22">
            <a:extLst>
              <a:ext uri="{FF2B5EF4-FFF2-40B4-BE49-F238E27FC236}">
                <a16:creationId xmlns:a16="http://schemas.microsoft.com/office/drawing/2014/main" id="{5D4E7553-6538-83BF-9AC5-5B2C27D51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728662"/>
            <a:ext cx="5329237" cy="5400675"/>
          </a:xfrm>
          <a:prstGeom prst="snip1Rect">
            <a:avLst>
              <a:gd name="adj" fmla="val 13483"/>
            </a:avLst>
          </a:prstGeom>
          <a:solidFill>
            <a:schemeClr val="accent3"/>
          </a:solidFill>
        </p:spPr>
        <p:txBody>
          <a:bodyPr lIns="360000" rIns="360000" bIns="360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23E454E-92C5-0435-1591-498382CE9207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</a:rPr>
              <a:t>Kader - foto groot - grijs</a:t>
            </a:r>
          </a:p>
        </p:txBody>
      </p:sp>
      <p:sp>
        <p:nvSpPr>
          <p:cNvPr id="2" name="Tijdelijke aanduiding voor inhoud 3">
            <a:extLst>
              <a:ext uri="{FF2B5EF4-FFF2-40B4-BE49-F238E27FC236}">
                <a16:creationId xmlns:a16="http://schemas.microsoft.com/office/drawing/2014/main" id="{C3BF8870-6B42-0EDC-03E5-189AE494ED9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66763" y="2408400"/>
            <a:ext cx="5329237" cy="3718976"/>
          </a:xfrm>
        </p:spPr>
        <p:txBody>
          <a:bodyPr lIns="360000" rIns="360000" bIns="360000">
            <a:normAutofit/>
          </a:bodyPr>
          <a:lstStyle>
            <a:lvl1pPr>
              <a:lnSpc>
                <a:spcPct val="100000"/>
              </a:lnSpc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/>
            </a:lvl1pPr>
            <a:lvl2pPr marL="576000" indent="-2880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2pPr>
            <a:lvl3pPr marL="576000" indent="288000">
              <a:lnSpc>
                <a:spcPct val="100000"/>
              </a:lnSpc>
              <a:buFont typeface="Systeemlettertype regulier"/>
              <a:buChar char="⎼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3pPr>
            <a:lvl4pPr marL="1152000" indent="-288000">
              <a:lnSpc>
                <a:spcPct val="100000"/>
              </a:lnSpc>
              <a:spcBef>
                <a:spcPts val="0"/>
              </a:spcBef>
              <a:buFont typeface="Systeemlettertype regulier"/>
              <a:buChar char="▪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4pPr>
            <a:lvl5pPr marL="1440000" indent="-288000">
              <a:lnSpc>
                <a:spcPct val="100000"/>
              </a:lnSpc>
              <a:buFont typeface="Systeemlettertype regulier"/>
              <a:buChar char="▫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E7E3D84-A27E-648D-6DF0-5D91DD7D125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46081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811">
          <p15:clr>
            <a:srgbClr val="FBAE40"/>
          </p15:clr>
        </p15:guide>
        <p15:guide id="2" pos="5745">
          <p15:clr>
            <a:srgbClr val="FBAE40"/>
          </p15:clr>
        </p15:guide>
        <p15:guide id="3" pos="542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der - foto groot -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5">
            <a:extLst>
              <a:ext uri="{FF2B5EF4-FFF2-40B4-BE49-F238E27FC236}">
                <a16:creationId xmlns:a16="http://schemas.microsoft.com/office/drawing/2014/main" id="{06F129F6-EF50-0AC4-F581-9C6E7268E4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lIns="7200000" tIns="684000" rIns="720000">
            <a:noAutofit/>
          </a:bodyPr>
          <a:lstStyle>
            <a:lvl1pPr marL="0" indent="0" algn="r">
              <a:spcBef>
                <a:spcPts val="0"/>
              </a:spcBef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tel 22">
            <a:extLst>
              <a:ext uri="{FF2B5EF4-FFF2-40B4-BE49-F238E27FC236}">
                <a16:creationId xmlns:a16="http://schemas.microsoft.com/office/drawing/2014/main" id="{5D4E7553-6538-83BF-9AC5-5B2C27D51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728662"/>
            <a:ext cx="5329237" cy="5400675"/>
          </a:xfrm>
          <a:prstGeom prst="snip1Rect">
            <a:avLst>
              <a:gd name="adj" fmla="val 13483"/>
            </a:avLst>
          </a:prstGeom>
          <a:solidFill>
            <a:schemeClr val="tx2"/>
          </a:solidFill>
        </p:spPr>
        <p:txBody>
          <a:bodyPr lIns="360000" rIns="360000" bIns="36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23E454E-92C5-0435-1591-498382CE9207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</a:rPr>
              <a:t>Kader - foto groot - rood</a:t>
            </a:r>
          </a:p>
        </p:txBody>
      </p:sp>
      <p:sp>
        <p:nvSpPr>
          <p:cNvPr id="2" name="Tijdelijke aanduiding voor inhoud 3">
            <a:extLst>
              <a:ext uri="{FF2B5EF4-FFF2-40B4-BE49-F238E27FC236}">
                <a16:creationId xmlns:a16="http://schemas.microsoft.com/office/drawing/2014/main" id="{92D0D2F0-7B47-5A83-DA7F-C5A165337A5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66763" y="2408400"/>
            <a:ext cx="5329237" cy="3718800"/>
          </a:xfrm>
        </p:spPr>
        <p:txBody>
          <a:bodyPr lIns="360000" rIns="360000" bIns="360000">
            <a:normAutofit/>
          </a:bodyPr>
          <a:lstStyle>
            <a:lvl1pPr>
              <a:lnSpc>
                <a:spcPct val="100000"/>
              </a:lnSpc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</a:defRPr>
            </a:lvl1pPr>
            <a:lvl2pPr marL="576000" indent="-2880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2pPr>
            <a:lvl3pPr marL="576000" indent="288000">
              <a:lnSpc>
                <a:spcPct val="100000"/>
              </a:lnSpc>
              <a:buFont typeface="Systeemlettertype regulier"/>
              <a:buChar char="⎼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3pPr>
            <a:lvl4pPr marL="1152000" indent="-288000">
              <a:lnSpc>
                <a:spcPct val="100000"/>
              </a:lnSpc>
              <a:spcBef>
                <a:spcPts val="0"/>
              </a:spcBef>
              <a:buFont typeface="Systeemlettertype regulier"/>
              <a:buChar char="▪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4pPr>
            <a:lvl5pPr marL="1440000" indent="-288000">
              <a:lnSpc>
                <a:spcPct val="100000"/>
              </a:lnSpc>
              <a:buFont typeface="Systeemlettertype regulier"/>
              <a:buChar char="▫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CD0C2DC-3B50-D8F0-F318-50709037F90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5450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811" userDrawn="1">
          <p15:clr>
            <a:srgbClr val="FBAE40"/>
          </p15:clr>
        </p15:guide>
        <p15:guide id="2" pos="5745">
          <p15:clr>
            <a:srgbClr val="FBAE40"/>
          </p15:clr>
        </p15:guide>
        <p15:guide id="3" pos="542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der - foto groot - don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5">
            <a:extLst>
              <a:ext uri="{FF2B5EF4-FFF2-40B4-BE49-F238E27FC236}">
                <a16:creationId xmlns:a16="http://schemas.microsoft.com/office/drawing/2014/main" id="{06F129F6-EF50-0AC4-F581-9C6E7268E4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lIns="7200000" tIns="684000" rIns="720000">
            <a:noAutofit/>
          </a:bodyPr>
          <a:lstStyle>
            <a:lvl1pPr marL="0" indent="0" algn="r">
              <a:spcBef>
                <a:spcPts val="0"/>
              </a:spcBef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tel 22">
            <a:extLst>
              <a:ext uri="{FF2B5EF4-FFF2-40B4-BE49-F238E27FC236}">
                <a16:creationId xmlns:a16="http://schemas.microsoft.com/office/drawing/2014/main" id="{5D4E7553-6538-83BF-9AC5-5B2C27D51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728662"/>
            <a:ext cx="5329237" cy="5400675"/>
          </a:xfrm>
          <a:prstGeom prst="snip1Rect">
            <a:avLst>
              <a:gd name="adj" fmla="val 13483"/>
            </a:avLst>
          </a:prstGeom>
          <a:solidFill>
            <a:schemeClr val="accent1"/>
          </a:solidFill>
        </p:spPr>
        <p:txBody>
          <a:bodyPr lIns="360000" rIns="360000" bIns="36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23E454E-92C5-0435-1591-498382CE9207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</a:rPr>
              <a:t>Kader – foto groot - donker</a:t>
            </a:r>
          </a:p>
        </p:txBody>
      </p:sp>
      <p:sp>
        <p:nvSpPr>
          <p:cNvPr id="2" name="Tijdelijke aanduiding voor inhoud 3">
            <a:extLst>
              <a:ext uri="{FF2B5EF4-FFF2-40B4-BE49-F238E27FC236}">
                <a16:creationId xmlns:a16="http://schemas.microsoft.com/office/drawing/2014/main" id="{F5AAE71E-74EF-86AF-9A1E-362F9AA2BD8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66763" y="2408400"/>
            <a:ext cx="5329237" cy="3718800"/>
          </a:xfrm>
        </p:spPr>
        <p:txBody>
          <a:bodyPr lIns="360000" rIns="360000" bIns="360000">
            <a:normAutofit/>
          </a:bodyPr>
          <a:lstStyle>
            <a:lvl1pPr>
              <a:lnSpc>
                <a:spcPct val="100000"/>
              </a:lnSpc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</a:defRPr>
            </a:lvl1pPr>
            <a:lvl2pPr marL="576000" indent="-2880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2pPr>
            <a:lvl3pPr marL="576000" indent="288000">
              <a:lnSpc>
                <a:spcPct val="100000"/>
              </a:lnSpc>
              <a:buFont typeface="Systeemlettertype regulier"/>
              <a:buChar char="⎼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3pPr>
            <a:lvl4pPr marL="1152000" indent="-288000">
              <a:lnSpc>
                <a:spcPct val="100000"/>
              </a:lnSpc>
              <a:spcBef>
                <a:spcPts val="0"/>
              </a:spcBef>
              <a:buFont typeface="Systeemlettertype regulier"/>
              <a:buChar char="▪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4pPr>
            <a:lvl5pPr marL="1440000" indent="-288000">
              <a:lnSpc>
                <a:spcPct val="100000"/>
              </a:lnSpc>
              <a:buFont typeface="Systeemlettertype regulier"/>
              <a:buChar char="▫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10E07B7-9918-3196-2F83-CCE3B17E332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1338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811">
          <p15:clr>
            <a:srgbClr val="FBAE40"/>
          </p15:clr>
        </p15:guide>
        <p15:guide id="2" pos="5745">
          <p15:clr>
            <a:srgbClr val="FBAE40"/>
          </p15:clr>
        </p15:guide>
        <p15:guide id="3" pos="542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8CD28267-6BB6-1F33-2873-3E0176EE7EAA}"/>
              </a:ext>
            </a:extLst>
          </p:cNvPr>
          <p:cNvSpPr/>
          <p:nvPr userDrawn="1"/>
        </p:nvSpPr>
        <p:spPr>
          <a:xfrm>
            <a:off x="0" y="0"/>
            <a:ext cx="12193200" cy="5374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nl-NL" dirty="0"/>
          </a:p>
        </p:txBody>
      </p:sp>
      <p:sp>
        <p:nvSpPr>
          <p:cNvPr id="5" name="Tijdelijke aanduiding voor afbeelding 5">
            <a:extLst>
              <a:ext uri="{FF2B5EF4-FFF2-40B4-BE49-F238E27FC236}">
                <a16:creationId xmlns:a16="http://schemas.microsoft.com/office/drawing/2014/main" id="{57531A5A-F2B7-C5EA-31C2-CC7902A25FB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55849" y="-4571"/>
            <a:ext cx="7436151" cy="5379749"/>
          </a:xfrm>
          <a:custGeom>
            <a:avLst/>
            <a:gdLst>
              <a:gd name="connsiteX0" fmla="*/ 0 w 7464152"/>
              <a:gd name="connsiteY0" fmla="*/ 5364074 h 5364074"/>
              <a:gd name="connsiteX1" fmla="*/ 1341019 w 7464152"/>
              <a:gd name="connsiteY1" fmla="*/ 0 h 5364074"/>
              <a:gd name="connsiteX2" fmla="*/ 7464152 w 7464152"/>
              <a:gd name="connsiteY2" fmla="*/ 0 h 5364074"/>
              <a:gd name="connsiteX3" fmla="*/ 6123134 w 7464152"/>
              <a:gd name="connsiteY3" fmla="*/ 5364074 h 5364074"/>
              <a:gd name="connsiteX4" fmla="*/ 0 w 7464152"/>
              <a:gd name="connsiteY4" fmla="*/ 5364074 h 5364074"/>
              <a:gd name="connsiteX0" fmla="*/ 0 w 7464152"/>
              <a:gd name="connsiteY0" fmla="*/ 5364074 h 5373405"/>
              <a:gd name="connsiteX1" fmla="*/ 1341019 w 7464152"/>
              <a:gd name="connsiteY1" fmla="*/ 0 h 5373405"/>
              <a:gd name="connsiteX2" fmla="*/ 7464152 w 7464152"/>
              <a:gd name="connsiteY2" fmla="*/ 0 h 5373405"/>
              <a:gd name="connsiteX3" fmla="*/ 7448081 w 7464152"/>
              <a:gd name="connsiteY3" fmla="*/ 5373405 h 5373405"/>
              <a:gd name="connsiteX4" fmla="*/ 0 w 7464152"/>
              <a:gd name="connsiteY4" fmla="*/ 5364074 h 5373405"/>
              <a:gd name="connsiteX0" fmla="*/ 0 w 7464152"/>
              <a:gd name="connsiteY0" fmla="*/ 5364074 h 5378659"/>
              <a:gd name="connsiteX1" fmla="*/ 1341019 w 7464152"/>
              <a:gd name="connsiteY1" fmla="*/ 0 h 5378659"/>
              <a:gd name="connsiteX2" fmla="*/ 7464152 w 7464152"/>
              <a:gd name="connsiteY2" fmla="*/ 0 h 5378659"/>
              <a:gd name="connsiteX3" fmla="*/ 7463847 w 7464152"/>
              <a:gd name="connsiteY3" fmla="*/ 5378659 h 5378659"/>
              <a:gd name="connsiteX4" fmla="*/ 0 w 7464152"/>
              <a:gd name="connsiteY4" fmla="*/ 5364074 h 5378659"/>
              <a:gd name="connsiteX0" fmla="*/ 0 w 7321277"/>
              <a:gd name="connsiteY0" fmla="*/ 5360503 h 5378659"/>
              <a:gd name="connsiteX1" fmla="*/ 1198144 w 7321277"/>
              <a:gd name="connsiteY1" fmla="*/ 0 h 5378659"/>
              <a:gd name="connsiteX2" fmla="*/ 7321277 w 7321277"/>
              <a:gd name="connsiteY2" fmla="*/ 0 h 5378659"/>
              <a:gd name="connsiteX3" fmla="*/ 7320972 w 7321277"/>
              <a:gd name="connsiteY3" fmla="*/ 5378659 h 5378659"/>
              <a:gd name="connsiteX4" fmla="*/ 0 w 7321277"/>
              <a:gd name="connsiteY4" fmla="*/ 5360503 h 5378659"/>
              <a:gd name="connsiteX0" fmla="*/ 0 w 7439149"/>
              <a:gd name="connsiteY0" fmla="*/ 5367646 h 5378659"/>
              <a:gd name="connsiteX1" fmla="*/ 1316016 w 7439149"/>
              <a:gd name="connsiteY1" fmla="*/ 0 h 5378659"/>
              <a:gd name="connsiteX2" fmla="*/ 7439149 w 7439149"/>
              <a:gd name="connsiteY2" fmla="*/ 0 h 5378659"/>
              <a:gd name="connsiteX3" fmla="*/ 7438844 w 7439149"/>
              <a:gd name="connsiteY3" fmla="*/ 5378659 h 5378659"/>
              <a:gd name="connsiteX4" fmla="*/ 0 w 7439149"/>
              <a:gd name="connsiteY4" fmla="*/ 5367646 h 5378659"/>
              <a:gd name="connsiteX0" fmla="*/ 0 w 7439149"/>
              <a:gd name="connsiteY0" fmla="*/ 5371217 h 5382230"/>
              <a:gd name="connsiteX1" fmla="*/ 1537473 w 7439149"/>
              <a:gd name="connsiteY1" fmla="*/ 0 h 5382230"/>
              <a:gd name="connsiteX2" fmla="*/ 7439149 w 7439149"/>
              <a:gd name="connsiteY2" fmla="*/ 3571 h 5382230"/>
              <a:gd name="connsiteX3" fmla="*/ 7438844 w 7439149"/>
              <a:gd name="connsiteY3" fmla="*/ 5382230 h 5382230"/>
              <a:gd name="connsiteX4" fmla="*/ 0 w 7439149"/>
              <a:gd name="connsiteY4" fmla="*/ 5371217 h 5382230"/>
              <a:gd name="connsiteX0" fmla="*/ 0 w 7439149"/>
              <a:gd name="connsiteY0" fmla="*/ 5371217 h 5382230"/>
              <a:gd name="connsiteX1" fmla="*/ 1341020 w 7439149"/>
              <a:gd name="connsiteY1" fmla="*/ 0 h 5382230"/>
              <a:gd name="connsiteX2" fmla="*/ 7439149 w 7439149"/>
              <a:gd name="connsiteY2" fmla="*/ 3571 h 5382230"/>
              <a:gd name="connsiteX3" fmla="*/ 7438844 w 7439149"/>
              <a:gd name="connsiteY3" fmla="*/ 5382230 h 5382230"/>
              <a:gd name="connsiteX4" fmla="*/ 0 w 7439149"/>
              <a:gd name="connsiteY4" fmla="*/ 5371217 h 5382230"/>
              <a:gd name="connsiteX0" fmla="*/ 0 w 7464549"/>
              <a:gd name="connsiteY0" fmla="*/ 5371217 h 5382230"/>
              <a:gd name="connsiteX1" fmla="*/ 1341020 w 7464549"/>
              <a:gd name="connsiteY1" fmla="*/ 0 h 5382230"/>
              <a:gd name="connsiteX2" fmla="*/ 7464549 w 7464549"/>
              <a:gd name="connsiteY2" fmla="*/ 3571 h 5382230"/>
              <a:gd name="connsiteX3" fmla="*/ 7438844 w 7464549"/>
              <a:gd name="connsiteY3" fmla="*/ 5382230 h 5382230"/>
              <a:gd name="connsiteX4" fmla="*/ 0 w 7464549"/>
              <a:gd name="connsiteY4" fmla="*/ 5371217 h 5382230"/>
              <a:gd name="connsiteX0" fmla="*/ 0 w 7467421"/>
              <a:gd name="connsiteY0" fmla="*/ 5371217 h 5382230"/>
              <a:gd name="connsiteX1" fmla="*/ 1341020 w 7467421"/>
              <a:gd name="connsiteY1" fmla="*/ 0 h 5382230"/>
              <a:gd name="connsiteX2" fmla="*/ 7464549 w 7467421"/>
              <a:gd name="connsiteY2" fmla="*/ 3571 h 5382230"/>
              <a:gd name="connsiteX3" fmla="*/ 7467419 w 7467421"/>
              <a:gd name="connsiteY3" fmla="*/ 5382230 h 5382230"/>
              <a:gd name="connsiteX4" fmla="*/ 0 w 7467421"/>
              <a:gd name="connsiteY4" fmla="*/ 5371217 h 5382230"/>
              <a:gd name="connsiteX0" fmla="*/ 0 w 7473771"/>
              <a:gd name="connsiteY0" fmla="*/ 5380739 h 5382230"/>
              <a:gd name="connsiteX1" fmla="*/ 1347370 w 7473771"/>
              <a:gd name="connsiteY1" fmla="*/ 0 h 5382230"/>
              <a:gd name="connsiteX2" fmla="*/ 7470899 w 7473771"/>
              <a:gd name="connsiteY2" fmla="*/ 3571 h 5382230"/>
              <a:gd name="connsiteX3" fmla="*/ 7473769 w 7473771"/>
              <a:gd name="connsiteY3" fmla="*/ 5382230 h 5382230"/>
              <a:gd name="connsiteX4" fmla="*/ 0 w 7473771"/>
              <a:gd name="connsiteY4" fmla="*/ 5380739 h 5382230"/>
              <a:gd name="connsiteX0" fmla="*/ 0 w 7473771"/>
              <a:gd name="connsiteY0" fmla="*/ 5383918 h 5383918"/>
              <a:gd name="connsiteX1" fmla="*/ 1347370 w 7473771"/>
              <a:gd name="connsiteY1" fmla="*/ 0 h 5383918"/>
              <a:gd name="connsiteX2" fmla="*/ 7470899 w 7473771"/>
              <a:gd name="connsiteY2" fmla="*/ 3571 h 5383918"/>
              <a:gd name="connsiteX3" fmla="*/ 7473769 w 7473771"/>
              <a:gd name="connsiteY3" fmla="*/ 5382230 h 5383918"/>
              <a:gd name="connsiteX4" fmla="*/ 0 w 7473771"/>
              <a:gd name="connsiteY4" fmla="*/ 5383918 h 5383918"/>
              <a:gd name="connsiteX0" fmla="*/ 0 w 7470899"/>
              <a:gd name="connsiteY0" fmla="*/ 5383918 h 5383918"/>
              <a:gd name="connsiteX1" fmla="*/ 1347370 w 7470899"/>
              <a:gd name="connsiteY1" fmla="*/ 0 h 5383918"/>
              <a:gd name="connsiteX2" fmla="*/ 7470899 w 7470899"/>
              <a:gd name="connsiteY2" fmla="*/ 3571 h 5383918"/>
              <a:gd name="connsiteX3" fmla="*/ 7470578 w 7470899"/>
              <a:gd name="connsiteY3" fmla="*/ 5264593 h 5383918"/>
              <a:gd name="connsiteX4" fmla="*/ 0 w 7470899"/>
              <a:gd name="connsiteY4" fmla="*/ 5383918 h 5383918"/>
              <a:gd name="connsiteX0" fmla="*/ 0 w 7470899"/>
              <a:gd name="connsiteY0" fmla="*/ 5383918 h 5383918"/>
              <a:gd name="connsiteX1" fmla="*/ 1347370 w 7470899"/>
              <a:gd name="connsiteY1" fmla="*/ 0 h 5383918"/>
              <a:gd name="connsiteX2" fmla="*/ 7470899 w 7470899"/>
              <a:gd name="connsiteY2" fmla="*/ 3571 h 5383918"/>
              <a:gd name="connsiteX3" fmla="*/ 7470578 w 7470899"/>
              <a:gd name="connsiteY3" fmla="*/ 5382231 h 5383918"/>
              <a:gd name="connsiteX4" fmla="*/ 0 w 7470899"/>
              <a:gd name="connsiteY4" fmla="*/ 5383918 h 5383918"/>
              <a:gd name="connsiteX0" fmla="*/ 0 w 7470899"/>
              <a:gd name="connsiteY0" fmla="*/ 5383918 h 5388592"/>
              <a:gd name="connsiteX1" fmla="*/ 1347370 w 7470899"/>
              <a:gd name="connsiteY1" fmla="*/ 0 h 5388592"/>
              <a:gd name="connsiteX2" fmla="*/ 7470899 w 7470899"/>
              <a:gd name="connsiteY2" fmla="*/ 3571 h 5388592"/>
              <a:gd name="connsiteX3" fmla="*/ 7467389 w 7470899"/>
              <a:gd name="connsiteY3" fmla="*/ 5388592 h 5388592"/>
              <a:gd name="connsiteX4" fmla="*/ 0 w 7470899"/>
              <a:gd name="connsiteY4" fmla="*/ 5383918 h 5388592"/>
              <a:gd name="connsiteX0" fmla="*/ 0 w 7470899"/>
              <a:gd name="connsiteY0" fmla="*/ 5383918 h 5385412"/>
              <a:gd name="connsiteX1" fmla="*/ 1347370 w 7470899"/>
              <a:gd name="connsiteY1" fmla="*/ 0 h 5385412"/>
              <a:gd name="connsiteX2" fmla="*/ 7470899 w 7470899"/>
              <a:gd name="connsiteY2" fmla="*/ 3571 h 5385412"/>
              <a:gd name="connsiteX3" fmla="*/ 7467390 w 7470899"/>
              <a:gd name="connsiteY3" fmla="*/ 5385412 h 5385412"/>
              <a:gd name="connsiteX4" fmla="*/ 0 w 7470899"/>
              <a:gd name="connsiteY4" fmla="*/ 5383918 h 5385412"/>
              <a:gd name="connsiteX0" fmla="*/ 0 w 7470899"/>
              <a:gd name="connsiteY0" fmla="*/ 5387098 h 5388592"/>
              <a:gd name="connsiteX1" fmla="*/ 1350560 w 7470899"/>
              <a:gd name="connsiteY1" fmla="*/ 0 h 5388592"/>
              <a:gd name="connsiteX2" fmla="*/ 7470899 w 7470899"/>
              <a:gd name="connsiteY2" fmla="*/ 6751 h 5388592"/>
              <a:gd name="connsiteX3" fmla="*/ 7467390 w 7470899"/>
              <a:gd name="connsiteY3" fmla="*/ 5388592 h 5388592"/>
              <a:gd name="connsiteX4" fmla="*/ 0 w 7470899"/>
              <a:gd name="connsiteY4" fmla="*/ 5387098 h 5388592"/>
              <a:gd name="connsiteX0" fmla="*/ 0 w 7470899"/>
              <a:gd name="connsiteY0" fmla="*/ 5387098 h 5388592"/>
              <a:gd name="connsiteX1" fmla="*/ 1350560 w 7470899"/>
              <a:gd name="connsiteY1" fmla="*/ 0 h 5388592"/>
              <a:gd name="connsiteX2" fmla="*/ 7470899 w 7470899"/>
              <a:gd name="connsiteY2" fmla="*/ 6751 h 5388592"/>
              <a:gd name="connsiteX3" fmla="*/ 7467390 w 7470899"/>
              <a:gd name="connsiteY3" fmla="*/ 5388592 h 5388592"/>
              <a:gd name="connsiteX4" fmla="*/ 0 w 7470899"/>
              <a:gd name="connsiteY4" fmla="*/ 5387098 h 538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0899" h="5388592">
                <a:moveTo>
                  <a:pt x="0" y="5387098"/>
                </a:moveTo>
                <a:lnTo>
                  <a:pt x="1350560" y="0"/>
                </a:lnTo>
                <a:lnTo>
                  <a:pt x="7470899" y="6751"/>
                </a:lnTo>
                <a:cubicBezTo>
                  <a:pt x="7470797" y="1799637"/>
                  <a:pt x="7467492" y="3595706"/>
                  <a:pt x="7467390" y="5388592"/>
                </a:cubicBezTo>
                <a:lnTo>
                  <a:pt x="0" y="5387098"/>
                </a:lnTo>
                <a:close/>
              </a:path>
            </a:pathLst>
          </a:custGeom>
          <a:noFill/>
        </p:spPr>
        <p:txBody>
          <a:bodyPr lIns="1800000" tIns="684000" rIns="720000">
            <a:noAutofit/>
          </a:bodyPr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F4B5A2-8E67-B1B0-FFFB-04C755450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728663"/>
            <a:ext cx="4618837" cy="226111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3B2BC81-B6C1-F693-ADD1-4F37706C64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3" y="3084088"/>
            <a:ext cx="4064437" cy="17165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4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te bewerken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6311068-3FA1-E38B-8BD7-B81CAEA2817B}"/>
              </a:ext>
            </a:extLst>
          </p:cNvPr>
          <p:cNvSpPr txBox="1"/>
          <p:nvPr userDrawn="1"/>
        </p:nvSpPr>
        <p:spPr>
          <a:xfrm>
            <a:off x="12261370" y="5349214"/>
            <a:ext cx="1227452" cy="430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voor logo</a:t>
            </a:r>
            <a:endParaRPr lang="nl-NL" sz="933" baseline="0" dirty="0">
              <a:latin typeface="Arial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B524F43-EF11-C2A4-B3D6-90891A9D0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610" t="31970" r="42444" b="31966"/>
          <a:stretch/>
        </p:blipFill>
        <p:spPr>
          <a:xfrm>
            <a:off x="0" y="5903761"/>
            <a:ext cx="12192000" cy="864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2B63842-30A7-F60D-F3B6-FB0DCA25E1B3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</a:rPr>
              <a:t>Titel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9362AF53-1FDE-B8B3-2897-8D8EFAA5D4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2" y="4969565"/>
            <a:ext cx="3924507" cy="4041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nl-NL" sz="1800" dirty="0">
                <a:solidFill>
                  <a:schemeClr val="bg1"/>
                </a:solidFill>
              </a:rPr>
              <a:t>Data-classificatie  </a:t>
            </a:r>
          </a:p>
        </p:txBody>
      </p:sp>
    </p:spTree>
    <p:extLst>
      <p:ext uri="{BB962C8B-B14F-4D97-AF65-F5344CB8AC3E}">
        <p14:creationId xmlns:p14="http://schemas.microsoft.com/office/powerpoint/2010/main" val="2840294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338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groot - kader - 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DD2E18F5-E4D1-B270-1DF4-AD39A40D6CF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792000" tIns="684000" rIns="7200000">
            <a:noAutofit/>
          </a:bodyPr>
          <a:lstStyle>
            <a:lvl1pPr marL="0" indent="0" algn="l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tel 22">
            <a:extLst>
              <a:ext uri="{FF2B5EF4-FFF2-40B4-BE49-F238E27FC236}">
                <a16:creationId xmlns:a16="http://schemas.microsoft.com/office/drawing/2014/main" id="{14D5266E-D65D-1FF4-DA62-2B3C718B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28662"/>
            <a:ext cx="5329237" cy="5400675"/>
          </a:xfrm>
          <a:prstGeom prst="snip1Rect">
            <a:avLst>
              <a:gd name="adj" fmla="val 13483"/>
            </a:avLst>
          </a:prstGeom>
          <a:solidFill>
            <a:schemeClr val="accent3"/>
          </a:solidFill>
        </p:spPr>
        <p:txBody>
          <a:bodyPr lIns="360000" rIns="360000" bIns="360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23E454E-92C5-0435-1591-498382CE9207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</a:rPr>
              <a:t>Foto groot – kader - grijs</a:t>
            </a:r>
          </a:p>
        </p:txBody>
      </p:sp>
      <p:sp>
        <p:nvSpPr>
          <p:cNvPr id="2" name="Tijdelijke aanduiding voor inhoud 3">
            <a:extLst>
              <a:ext uri="{FF2B5EF4-FFF2-40B4-BE49-F238E27FC236}">
                <a16:creationId xmlns:a16="http://schemas.microsoft.com/office/drawing/2014/main" id="{93C26639-64F7-E6DB-7C82-56AF3654626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6001" y="2408400"/>
            <a:ext cx="5329237" cy="3718800"/>
          </a:xfrm>
        </p:spPr>
        <p:txBody>
          <a:bodyPr lIns="360000" rIns="360000" bIns="360000">
            <a:normAutofit/>
          </a:bodyPr>
          <a:lstStyle>
            <a:lvl1pPr>
              <a:lnSpc>
                <a:spcPct val="100000"/>
              </a:lnSpc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/>
            </a:lvl1pPr>
            <a:lvl2pPr marL="576000" indent="-2880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2pPr>
            <a:lvl3pPr marL="576000" indent="288000">
              <a:lnSpc>
                <a:spcPct val="100000"/>
              </a:lnSpc>
              <a:buFont typeface="Systeemlettertype regulier"/>
              <a:buChar char="⎼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3pPr>
            <a:lvl4pPr marL="1152000" indent="-288000">
              <a:lnSpc>
                <a:spcPct val="100000"/>
              </a:lnSpc>
              <a:spcBef>
                <a:spcPts val="0"/>
              </a:spcBef>
              <a:buFont typeface="Systeemlettertype regulier"/>
              <a:buChar char="▪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4pPr>
            <a:lvl5pPr marL="1440000" indent="-288000">
              <a:lnSpc>
                <a:spcPct val="100000"/>
              </a:lnSpc>
              <a:buFont typeface="Systeemlettertype regulier"/>
              <a:buChar char="▫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D465165-6381-CDB1-2450-6AB01640AC0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5149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834">
          <p15:clr>
            <a:srgbClr val="FBAE40"/>
          </p15:clr>
        </p15:guide>
        <p15:guide id="2" pos="5745">
          <p15:clr>
            <a:srgbClr val="FBAE40"/>
          </p15:clr>
        </p15:guide>
        <p15:guide id="3" pos="542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groot - kader -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DD2E18F5-E4D1-B270-1DF4-AD39A40D6CF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792000" tIns="684000" rIns="7200000">
            <a:noAutofit/>
          </a:bodyPr>
          <a:lstStyle>
            <a:lvl1pPr marL="0" indent="0" algn="l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tel 22">
            <a:extLst>
              <a:ext uri="{FF2B5EF4-FFF2-40B4-BE49-F238E27FC236}">
                <a16:creationId xmlns:a16="http://schemas.microsoft.com/office/drawing/2014/main" id="{14D5266E-D65D-1FF4-DA62-2B3C718B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28662"/>
            <a:ext cx="5329237" cy="5400675"/>
          </a:xfrm>
          <a:prstGeom prst="snip1Rect">
            <a:avLst>
              <a:gd name="adj" fmla="val 13483"/>
            </a:avLst>
          </a:prstGeom>
          <a:solidFill>
            <a:schemeClr val="tx2"/>
          </a:solidFill>
        </p:spPr>
        <p:txBody>
          <a:bodyPr lIns="360000" rIns="360000" bIns="36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23E454E-92C5-0435-1591-498382CE9207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</a:rPr>
              <a:t>Foto groot – kader - rood</a:t>
            </a:r>
          </a:p>
        </p:txBody>
      </p:sp>
      <p:sp>
        <p:nvSpPr>
          <p:cNvPr id="3" name="Tijdelijke aanduiding voor inhoud 3">
            <a:extLst>
              <a:ext uri="{FF2B5EF4-FFF2-40B4-BE49-F238E27FC236}">
                <a16:creationId xmlns:a16="http://schemas.microsoft.com/office/drawing/2014/main" id="{2A82EBC0-70D2-202C-13D6-B92173CE6E1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6001" y="2408400"/>
            <a:ext cx="5329237" cy="3718800"/>
          </a:xfrm>
        </p:spPr>
        <p:txBody>
          <a:bodyPr lIns="360000" rIns="360000" bIns="360000">
            <a:normAutofit/>
          </a:bodyPr>
          <a:lstStyle>
            <a:lvl1pPr>
              <a:lnSpc>
                <a:spcPct val="100000"/>
              </a:lnSpc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</a:defRPr>
            </a:lvl1pPr>
            <a:lvl2pPr marL="576000" indent="-2880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2pPr>
            <a:lvl3pPr marL="576000" indent="288000">
              <a:lnSpc>
                <a:spcPct val="100000"/>
              </a:lnSpc>
              <a:buFont typeface="Systeemlettertype regulier"/>
              <a:buChar char="⎼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3pPr>
            <a:lvl4pPr marL="1152000" indent="-288000">
              <a:lnSpc>
                <a:spcPct val="100000"/>
              </a:lnSpc>
              <a:spcBef>
                <a:spcPts val="0"/>
              </a:spcBef>
              <a:buFont typeface="Systeemlettertype regulier"/>
              <a:buChar char="▪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4pPr>
            <a:lvl5pPr marL="1440000" indent="-288000">
              <a:lnSpc>
                <a:spcPct val="100000"/>
              </a:lnSpc>
              <a:buFont typeface="Systeemlettertype regulier"/>
              <a:buChar char="▫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7E98F51-62CE-9032-F134-3C4FD03BEA2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9435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834">
          <p15:clr>
            <a:srgbClr val="FBAE40"/>
          </p15:clr>
        </p15:guide>
        <p15:guide id="2" pos="5745">
          <p15:clr>
            <a:srgbClr val="FBAE40"/>
          </p15:clr>
        </p15:guide>
        <p15:guide id="3" pos="542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groot - kader - don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DD2E18F5-E4D1-B270-1DF4-AD39A40D6CF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792000" tIns="684000" rIns="7200000">
            <a:noAutofit/>
          </a:bodyPr>
          <a:lstStyle>
            <a:lvl1pPr marL="0" indent="0" algn="l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tel 22">
            <a:extLst>
              <a:ext uri="{FF2B5EF4-FFF2-40B4-BE49-F238E27FC236}">
                <a16:creationId xmlns:a16="http://schemas.microsoft.com/office/drawing/2014/main" id="{14D5266E-D65D-1FF4-DA62-2B3C718B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28662"/>
            <a:ext cx="5329237" cy="5400675"/>
          </a:xfrm>
          <a:prstGeom prst="snip1Rect">
            <a:avLst>
              <a:gd name="adj" fmla="val 13483"/>
            </a:avLst>
          </a:prstGeom>
          <a:solidFill>
            <a:schemeClr val="accent1"/>
          </a:solidFill>
        </p:spPr>
        <p:txBody>
          <a:bodyPr lIns="360000" rIns="360000" bIns="36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23E454E-92C5-0435-1591-498382CE9207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</a:rPr>
              <a:t>Foto groot – kader - donker</a:t>
            </a:r>
          </a:p>
        </p:txBody>
      </p:sp>
      <p:sp>
        <p:nvSpPr>
          <p:cNvPr id="2" name="Tijdelijke aanduiding voor inhoud 3">
            <a:extLst>
              <a:ext uri="{FF2B5EF4-FFF2-40B4-BE49-F238E27FC236}">
                <a16:creationId xmlns:a16="http://schemas.microsoft.com/office/drawing/2014/main" id="{87BD539D-84E8-E030-A826-D76329955E9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6001" y="2408400"/>
            <a:ext cx="5329237" cy="3718800"/>
          </a:xfrm>
        </p:spPr>
        <p:txBody>
          <a:bodyPr lIns="360000" rIns="360000" bIns="360000">
            <a:normAutofit/>
          </a:bodyPr>
          <a:lstStyle>
            <a:lvl1pPr>
              <a:lnSpc>
                <a:spcPct val="100000"/>
              </a:lnSpc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</a:defRPr>
            </a:lvl1pPr>
            <a:lvl2pPr marL="576000" indent="-2880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2pPr>
            <a:lvl3pPr marL="576000" indent="288000">
              <a:lnSpc>
                <a:spcPct val="100000"/>
              </a:lnSpc>
              <a:buFont typeface="Systeemlettertype regulier"/>
              <a:buChar char="⎼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3pPr>
            <a:lvl4pPr marL="1152000" indent="-288000">
              <a:lnSpc>
                <a:spcPct val="100000"/>
              </a:lnSpc>
              <a:spcBef>
                <a:spcPts val="0"/>
              </a:spcBef>
              <a:buFont typeface="Systeemlettertype regulier"/>
              <a:buChar char="▪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4pPr>
            <a:lvl5pPr marL="1440000" indent="-288000">
              <a:lnSpc>
                <a:spcPct val="100000"/>
              </a:lnSpc>
              <a:buFont typeface="Systeemlettertype regulier"/>
              <a:buChar char="▫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1E2CD02-3B27-64AA-977D-B7432208B7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3185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834">
          <p15:clr>
            <a:srgbClr val="FBAE40"/>
          </p15:clr>
        </p15:guide>
        <p15:guide id="2" pos="5745">
          <p15:clr>
            <a:srgbClr val="FBAE40"/>
          </p15:clr>
        </p15:guide>
        <p15:guide id="3" pos="542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der - 4 foto's - 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C001BF4F-FE33-84FB-88FC-7715D6E446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prstGeom prst="rect">
            <a:avLst/>
          </a:prstGeom>
        </p:spPr>
        <p:txBody>
          <a:bodyPr lIns="756000" tIns="684000" rIns="2160000">
            <a:noAutofit/>
          </a:bodyPr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afbeelding 5">
            <a:extLst>
              <a:ext uri="{FF2B5EF4-FFF2-40B4-BE49-F238E27FC236}">
                <a16:creationId xmlns:a16="http://schemas.microsoft.com/office/drawing/2014/main" id="{B4BE9C71-31BC-8468-7901-4009044EE8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 lIns="2160000" tIns="684000" rIns="756000">
            <a:noAutofit/>
          </a:bodyPr>
          <a:lstStyle>
            <a:lvl1pPr marL="0" indent="0" algn="r">
              <a:spcBef>
                <a:spcPts val="0"/>
              </a:spcBef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5" name="Tijdelijke aanduiding voor afbeelding 5">
            <a:extLst>
              <a:ext uri="{FF2B5EF4-FFF2-40B4-BE49-F238E27FC236}">
                <a16:creationId xmlns:a16="http://schemas.microsoft.com/office/drawing/2014/main" id="{2CD8ED16-49FA-C9C4-F7E0-290A65087A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27012"/>
            <a:ext cx="6096000" cy="3429000"/>
          </a:xfrm>
          <a:prstGeom prst="rect">
            <a:avLst/>
          </a:prstGeom>
        </p:spPr>
        <p:txBody>
          <a:bodyPr lIns="756000" tIns="684000" rIns="216000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afbeelding 5">
            <a:extLst>
              <a:ext uri="{FF2B5EF4-FFF2-40B4-BE49-F238E27FC236}">
                <a16:creationId xmlns:a16="http://schemas.microsoft.com/office/drawing/2014/main" id="{1C6F0250-0107-28EE-7915-1D364C242E4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7012"/>
            <a:ext cx="6096000" cy="3429000"/>
          </a:xfrm>
          <a:prstGeom prst="rect">
            <a:avLst/>
          </a:prstGeom>
        </p:spPr>
        <p:txBody>
          <a:bodyPr lIns="2160000" tIns="684000" rIns="756000">
            <a:noAutofit/>
          </a:bodyPr>
          <a:lstStyle>
            <a:lvl1pPr marL="0" indent="0" algn="r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5" name="Titel 22">
            <a:extLst>
              <a:ext uri="{FF2B5EF4-FFF2-40B4-BE49-F238E27FC236}">
                <a16:creationId xmlns:a16="http://schemas.microsoft.com/office/drawing/2014/main" id="{853F2D47-BDD6-16C4-004B-BCCFFDAB2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1400" y="1452600"/>
            <a:ext cx="3949200" cy="3952800"/>
          </a:xfrm>
          <a:prstGeom prst="snip1Rect">
            <a:avLst>
              <a:gd name="adj" fmla="val 13483"/>
            </a:avLst>
          </a:prstGeom>
          <a:solidFill>
            <a:schemeClr val="accent3"/>
          </a:solidFill>
        </p:spPr>
        <p:txBody>
          <a:bodyPr lIns="360000" rIns="360000" bIns="360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23E454E-92C5-0435-1591-498382CE9207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</a:rPr>
              <a:t>Kader - 4 foto’s - grijs</a:t>
            </a:r>
          </a:p>
        </p:txBody>
      </p:sp>
      <p:sp>
        <p:nvSpPr>
          <p:cNvPr id="2" name="Tijdelijke aanduiding voor inhoud 3">
            <a:extLst>
              <a:ext uri="{FF2B5EF4-FFF2-40B4-BE49-F238E27FC236}">
                <a16:creationId xmlns:a16="http://schemas.microsoft.com/office/drawing/2014/main" id="{0BFAEB26-237A-BC18-E1A6-4149D4ECBB0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126800" y="3029572"/>
            <a:ext cx="3938400" cy="2386800"/>
          </a:xfrm>
        </p:spPr>
        <p:txBody>
          <a:bodyPr lIns="360000" rIns="360000" bIns="360000">
            <a:noAutofit/>
          </a:bodyPr>
          <a:lstStyle>
            <a:lvl1pPr>
              <a:lnSpc>
                <a:spcPct val="100000"/>
              </a:lnSpc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/>
            </a:lvl1pPr>
            <a:lvl2pPr marL="576000" indent="-2880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2pPr>
            <a:lvl3pPr marL="576000" indent="288000">
              <a:lnSpc>
                <a:spcPct val="100000"/>
              </a:lnSpc>
              <a:buFont typeface="Systeemlettertype regulier"/>
              <a:buChar char="⎼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3pPr>
            <a:lvl4pPr marL="1152000" indent="-288000">
              <a:lnSpc>
                <a:spcPct val="100000"/>
              </a:lnSpc>
              <a:spcBef>
                <a:spcPts val="0"/>
              </a:spcBef>
              <a:buFont typeface="Systeemlettertype regulier"/>
              <a:buChar char="▪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4pPr>
            <a:lvl5pPr marL="1440000" indent="-288000">
              <a:lnSpc>
                <a:spcPct val="100000"/>
              </a:lnSpc>
              <a:buFont typeface="Systeemlettertype regulier"/>
              <a:buChar char="▫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D39A551-CB47-1FD1-ECB0-793121487D9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6179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der - 4 foto's -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C001BF4F-FE33-84FB-88FC-7715D6E446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prstGeom prst="rect">
            <a:avLst/>
          </a:prstGeom>
        </p:spPr>
        <p:txBody>
          <a:bodyPr lIns="756000" tIns="684000" rIns="2160000">
            <a:noAutofit/>
          </a:bodyPr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afbeelding 5">
            <a:extLst>
              <a:ext uri="{FF2B5EF4-FFF2-40B4-BE49-F238E27FC236}">
                <a16:creationId xmlns:a16="http://schemas.microsoft.com/office/drawing/2014/main" id="{B4BE9C71-31BC-8468-7901-4009044EE8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 lIns="2160000" tIns="684000" rIns="756000">
            <a:noAutofit/>
          </a:bodyPr>
          <a:lstStyle>
            <a:lvl1pPr marL="0" indent="0" algn="r">
              <a:spcBef>
                <a:spcPts val="0"/>
              </a:spcBef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5" name="Tijdelijke aanduiding voor afbeelding 5">
            <a:extLst>
              <a:ext uri="{FF2B5EF4-FFF2-40B4-BE49-F238E27FC236}">
                <a16:creationId xmlns:a16="http://schemas.microsoft.com/office/drawing/2014/main" id="{2CD8ED16-49FA-C9C4-F7E0-290A65087A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27012"/>
            <a:ext cx="6096000" cy="3429000"/>
          </a:xfrm>
          <a:prstGeom prst="rect">
            <a:avLst/>
          </a:prstGeom>
        </p:spPr>
        <p:txBody>
          <a:bodyPr lIns="756000" tIns="684000" rIns="216000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afbeelding 5">
            <a:extLst>
              <a:ext uri="{FF2B5EF4-FFF2-40B4-BE49-F238E27FC236}">
                <a16:creationId xmlns:a16="http://schemas.microsoft.com/office/drawing/2014/main" id="{1C6F0250-0107-28EE-7915-1D364C242E4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7012"/>
            <a:ext cx="6096000" cy="3429000"/>
          </a:xfrm>
          <a:prstGeom prst="rect">
            <a:avLst/>
          </a:prstGeom>
        </p:spPr>
        <p:txBody>
          <a:bodyPr lIns="2160000" tIns="684000" rIns="756000">
            <a:noAutofit/>
          </a:bodyPr>
          <a:lstStyle>
            <a:lvl1pPr marL="0" indent="0" algn="r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5" name="Titel 22">
            <a:extLst>
              <a:ext uri="{FF2B5EF4-FFF2-40B4-BE49-F238E27FC236}">
                <a16:creationId xmlns:a16="http://schemas.microsoft.com/office/drawing/2014/main" id="{853F2D47-BDD6-16C4-004B-BCCFFDAB2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1400" y="1452600"/>
            <a:ext cx="3949200" cy="3952800"/>
          </a:xfrm>
          <a:prstGeom prst="snip1Rect">
            <a:avLst>
              <a:gd name="adj" fmla="val 13483"/>
            </a:avLst>
          </a:prstGeom>
          <a:solidFill>
            <a:schemeClr val="tx2"/>
          </a:solidFill>
        </p:spPr>
        <p:txBody>
          <a:bodyPr lIns="360000" rIns="360000" bIns="36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23E454E-92C5-0435-1591-498382CE9207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</a:rPr>
              <a:t>Kader - 4 foto’s - rood</a:t>
            </a:r>
          </a:p>
        </p:txBody>
      </p:sp>
      <p:sp>
        <p:nvSpPr>
          <p:cNvPr id="2" name="Tijdelijke aanduiding voor inhoud 3">
            <a:extLst>
              <a:ext uri="{FF2B5EF4-FFF2-40B4-BE49-F238E27FC236}">
                <a16:creationId xmlns:a16="http://schemas.microsoft.com/office/drawing/2014/main" id="{DAA1ED3B-E244-29CA-69DE-B4B8A545E9B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126800" y="3029572"/>
            <a:ext cx="3938400" cy="2386800"/>
          </a:xfrm>
        </p:spPr>
        <p:txBody>
          <a:bodyPr lIns="360000" rIns="360000" bIns="360000">
            <a:noAutofit/>
          </a:bodyPr>
          <a:lstStyle>
            <a:lvl1pPr>
              <a:lnSpc>
                <a:spcPct val="100000"/>
              </a:lnSpc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</a:defRPr>
            </a:lvl1pPr>
            <a:lvl2pPr marL="576000" indent="-2880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2pPr>
            <a:lvl3pPr marL="576000" indent="288000">
              <a:lnSpc>
                <a:spcPct val="100000"/>
              </a:lnSpc>
              <a:buFont typeface="Systeemlettertype regulier"/>
              <a:buChar char="⎼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3pPr>
            <a:lvl4pPr marL="1152000" indent="-288000">
              <a:lnSpc>
                <a:spcPct val="100000"/>
              </a:lnSpc>
              <a:spcBef>
                <a:spcPts val="0"/>
              </a:spcBef>
              <a:buFont typeface="Systeemlettertype regulier"/>
              <a:buChar char="▪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4pPr>
            <a:lvl5pPr marL="1440000" indent="-288000">
              <a:lnSpc>
                <a:spcPct val="100000"/>
              </a:lnSpc>
              <a:buFont typeface="Systeemlettertype regulier"/>
              <a:buChar char="▫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CCDFA27-DB5C-53FC-2FCE-A6F5914051A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0181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4" orient="horz" pos="216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der - 4 foto's - don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C001BF4F-FE33-84FB-88FC-7715D6E446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prstGeom prst="rect">
            <a:avLst/>
          </a:prstGeom>
        </p:spPr>
        <p:txBody>
          <a:bodyPr lIns="756000" tIns="684000" rIns="2160000">
            <a:noAutofit/>
          </a:bodyPr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afbeelding 5">
            <a:extLst>
              <a:ext uri="{FF2B5EF4-FFF2-40B4-BE49-F238E27FC236}">
                <a16:creationId xmlns:a16="http://schemas.microsoft.com/office/drawing/2014/main" id="{B4BE9C71-31BC-8468-7901-4009044EE8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 lIns="2160000" tIns="684000" rIns="756000">
            <a:noAutofit/>
          </a:bodyPr>
          <a:lstStyle>
            <a:lvl1pPr marL="0" indent="0" algn="r">
              <a:spcBef>
                <a:spcPts val="0"/>
              </a:spcBef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5" name="Tijdelijke aanduiding voor afbeelding 5">
            <a:extLst>
              <a:ext uri="{FF2B5EF4-FFF2-40B4-BE49-F238E27FC236}">
                <a16:creationId xmlns:a16="http://schemas.microsoft.com/office/drawing/2014/main" id="{2CD8ED16-49FA-C9C4-F7E0-290A65087A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27012"/>
            <a:ext cx="6096000" cy="3429000"/>
          </a:xfrm>
          <a:prstGeom prst="rect">
            <a:avLst/>
          </a:prstGeom>
        </p:spPr>
        <p:txBody>
          <a:bodyPr lIns="756000" tIns="684000" rIns="216000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ijdelijke aanduiding voor afbeelding 5">
            <a:extLst>
              <a:ext uri="{FF2B5EF4-FFF2-40B4-BE49-F238E27FC236}">
                <a16:creationId xmlns:a16="http://schemas.microsoft.com/office/drawing/2014/main" id="{1C6F0250-0107-28EE-7915-1D364C242E4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27012"/>
            <a:ext cx="6096000" cy="3429000"/>
          </a:xfrm>
          <a:prstGeom prst="rect">
            <a:avLst/>
          </a:prstGeom>
        </p:spPr>
        <p:txBody>
          <a:bodyPr lIns="2160000" tIns="684000" rIns="756000">
            <a:noAutofit/>
          </a:bodyPr>
          <a:lstStyle>
            <a:lvl1pPr marL="0" indent="0" algn="r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5" name="Titel 22">
            <a:extLst>
              <a:ext uri="{FF2B5EF4-FFF2-40B4-BE49-F238E27FC236}">
                <a16:creationId xmlns:a16="http://schemas.microsoft.com/office/drawing/2014/main" id="{853F2D47-BDD6-16C4-004B-BCCFFDAB2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1400" y="1452600"/>
            <a:ext cx="3949200" cy="3952800"/>
          </a:xfrm>
          <a:prstGeom prst="snip1Rect">
            <a:avLst>
              <a:gd name="adj" fmla="val 13483"/>
            </a:avLst>
          </a:prstGeom>
          <a:solidFill>
            <a:schemeClr val="accent1"/>
          </a:solidFill>
        </p:spPr>
        <p:txBody>
          <a:bodyPr lIns="360000" rIns="360000" bIns="36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23E454E-92C5-0435-1591-498382CE9207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</a:rPr>
              <a:t>Kader - 4 foto’s - donker</a:t>
            </a:r>
          </a:p>
        </p:txBody>
      </p:sp>
      <p:sp>
        <p:nvSpPr>
          <p:cNvPr id="2" name="Tijdelijke aanduiding voor inhoud 3">
            <a:extLst>
              <a:ext uri="{FF2B5EF4-FFF2-40B4-BE49-F238E27FC236}">
                <a16:creationId xmlns:a16="http://schemas.microsoft.com/office/drawing/2014/main" id="{C231E3B2-29B4-8397-31B5-5A3A656F351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126800" y="3029572"/>
            <a:ext cx="3938400" cy="2386800"/>
          </a:xfrm>
        </p:spPr>
        <p:txBody>
          <a:bodyPr lIns="360000" rIns="360000" bIns="360000">
            <a:noAutofit/>
          </a:bodyPr>
          <a:lstStyle>
            <a:lvl1pPr>
              <a:lnSpc>
                <a:spcPct val="100000"/>
              </a:lnSpc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</a:defRPr>
            </a:lvl1pPr>
            <a:lvl2pPr marL="576000" indent="-2880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2pPr>
            <a:lvl3pPr marL="576000" indent="288000">
              <a:lnSpc>
                <a:spcPct val="100000"/>
              </a:lnSpc>
              <a:buFont typeface="Systeemlettertype regulier"/>
              <a:buChar char="⎼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3pPr>
            <a:lvl4pPr marL="1152000" indent="-288000">
              <a:lnSpc>
                <a:spcPct val="100000"/>
              </a:lnSpc>
              <a:spcBef>
                <a:spcPts val="0"/>
              </a:spcBef>
              <a:buFont typeface="Systeemlettertype regulier"/>
              <a:buChar char="▪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4pPr>
            <a:lvl5pPr marL="1440000" indent="-288000">
              <a:lnSpc>
                <a:spcPct val="100000"/>
              </a:lnSpc>
              <a:buFont typeface="Systeemlettertype regulier"/>
              <a:buChar char="▫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A3EECF1-D0AD-A67C-8249-274A6C51A51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2706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12261370" y="5349213"/>
            <a:ext cx="1227452" cy="430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voor logo of subtitel</a:t>
            </a:r>
            <a:endParaRPr lang="nl-NL" sz="933" baseline="0" dirty="0">
              <a:latin typeface="Arial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5A81245-9C4E-BEEB-03D0-B47BD8E743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567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8351" y="740831"/>
            <a:ext cx="10655300" cy="115146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3200" b="1" baseline="0"/>
            </a:lvl1pPr>
          </a:lstStyle>
          <a:p>
            <a:r>
              <a:rPr lang="nl-NL" dirty="0"/>
              <a:t>Klik om titel van de dia toe te voegen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lIns="0" tIns="0" rIns="0" bIns="0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ts val="33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67" baseline="0"/>
            </a:lvl1pPr>
            <a:lvl2pPr>
              <a:spcBef>
                <a:spcPts val="0"/>
              </a:spcBef>
              <a:defRPr sz="2667" baseline="0"/>
            </a:lvl2pPr>
            <a:lvl3pPr>
              <a:spcBef>
                <a:spcPts val="0"/>
              </a:spcBef>
              <a:defRPr sz="2667" baseline="0"/>
            </a:lvl3pPr>
            <a:lvl4pPr>
              <a:spcBef>
                <a:spcPts val="0"/>
              </a:spcBef>
              <a:defRPr sz="2667" baseline="0"/>
            </a:lvl4pPr>
            <a:lvl5pPr>
              <a:spcBef>
                <a:spcPts val="0"/>
              </a:spcBef>
              <a:defRPr sz="2667" baseline="0"/>
            </a:lvl5pPr>
          </a:lstStyle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Klik om tekst toe te voegen</a:t>
            </a:r>
          </a:p>
          <a:p>
            <a:pPr lvl="2"/>
            <a:r>
              <a:rPr lang="nl-NL" dirty="0"/>
              <a:t>Klik om tekst toe te voegen</a:t>
            </a:r>
          </a:p>
          <a:p>
            <a:pPr lvl="3"/>
            <a:r>
              <a:rPr lang="nl-NL" dirty="0"/>
              <a:t>Klik om tekst toe te voegen</a:t>
            </a:r>
          </a:p>
          <a:p>
            <a:pPr lvl="4"/>
            <a:r>
              <a:rPr lang="nl-NL" dirty="0"/>
              <a:t>Klik om tekst toe te voegen</a:t>
            </a:r>
          </a:p>
        </p:txBody>
      </p:sp>
      <p:sp>
        <p:nvSpPr>
          <p:cNvPr id="24" name="Tijdelijke aanduiding voor voettekst 1"/>
          <p:cNvSpPr>
            <a:spLocks noGrp="1"/>
          </p:cNvSpPr>
          <p:nvPr userDrawn="1">
            <p:ph type="ftr" sz="quarter" idx="10"/>
          </p:nvPr>
        </p:nvSpPr>
        <p:spPr>
          <a:xfrm>
            <a:off x="768350" y="5925278"/>
            <a:ext cx="9840151" cy="50134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 dirty="0"/>
              <a:t>Bron: Jaarverslag ProRail 2016</a:t>
            </a:r>
          </a:p>
        </p:txBody>
      </p:sp>
      <p:sp>
        <p:nvSpPr>
          <p:cNvPr id="25" name="Tijdelijke aanduiding voor voettekst 1"/>
          <p:cNvSpPr txBox="1">
            <a:spLocks/>
          </p:cNvSpPr>
          <p:nvPr userDrawn="1"/>
        </p:nvSpPr>
        <p:spPr>
          <a:xfrm>
            <a:off x="10608499" y="5925278"/>
            <a:ext cx="815151" cy="50134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4680AE-594F-F745-8AB4-5ED4CA057D96}" type="slidenum">
              <a:rPr lang="nl-NL" sz="1600" smtClean="0"/>
              <a:pPr algn="r"/>
              <a:t>‹nr.›</a:t>
            </a:fld>
            <a:endParaRPr lang="nl-NL" sz="1600" dirty="0"/>
          </a:p>
        </p:txBody>
      </p:sp>
      <p:sp>
        <p:nvSpPr>
          <p:cNvPr id="22" name="Tekstvak 21"/>
          <p:cNvSpPr txBox="1"/>
          <p:nvPr/>
        </p:nvSpPr>
        <p:spPr>
          <a:xfrm>
            <a:off x="-1584853" y="740834"/>
            <a:ext cx="1500431" cy="53119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0648" indent="-120648">
              <a:tabLst/>
            </a:pPr>
            <a:r>
              <a:rPr lang="nl-NL" sz="933" b="1" baseline="0" dirty="0">
                <a:latin typeface="Arial" charset="0"/>
              </a:rPr>
              <a:t>Afbeelding wijzigen</a:t>
            </a:r>
          </a:p>
          <a:p>
            <a:pPr marL="120648" indent="-120648">
              <a:buAutoNum type="arabicPeriod"/>
              <a:tabLst/>
            </a:pPr>
            <a:r>
              <a:rPr lang="nl-NL" sz="933" baseline="0" dirty="0">
                <a:latin typeface="Arial" charset="0"/>
              </a:rPr>
              <a:t>Klik op de afbeelding</a:t>
            </a:r>
          </a:p>
          <a:p>
            <a:pPr marL="120648" indent="-120648">
              <a:buAutoNum type="arabicPeriod"/>
              <a:tabLst/>
            </a:pPr>
            <a:r>
              <a:rPr lang="nl-NL" sz="933" baseline="0" dirty="0">
                <a:latin typeface="Arial" charset="0"/>
              </a:rPr>
              <a:t>Rechtermuisknop</a:t>
            </a:r>
            <a:br>
              <a:rPr lang="nl-NL" sz="933" baseline="0" dirty="0">
                <a:latin typeface="Arial" charset="0"/>
              </a:rPr>
            </a:br>
            <a:r>
              <a:rPr lang="nl-NL" sz="933" u="sng" baseline="0" dirty="0">
                <a:latin typeface="Arial" charset="0"/>
              </a:rPr>
              <a:t>Afbeelding wijzigen…</a:t>
            </a:r>
          </a:p>
          <a:p>
            <a:pPr marL="120648" indent="-120648">
              <a:buAutoNum type="arabicPeriod"/>
              <a:tabLst/>
            </a:pPr>
            <a:r>
              <a:rPr lang="nl-NL" sz="933" baseline="0" dirty="0">
                <a:latin typeface="Arial" charset="0"/>
              </a:rPr>
              <a:t>Nieuw beeld toewijzen</a:t>
            </a:r>
            <a:br>
              <a:rPr lang="nl-NL" sz="933" baseline="0" dirty="0">
                <a:latin typeface="Arial" charset="0"/>
              </a:rPr>
            </a:br>
            <a:endParaRPr lang="nl-NL" sz="933" baseline="0" dirty="0">
              <a:latin typeface="Arial" charset="0"/>
            </a:endParaRPr>
          </a:p>
          <a:p>
            <a:pPr marL="120648" indent="-120648">
              <a:tabLst/>
            </a:pPr>
            <a:r>
              <a:rPr lang="nl-NL" sz="933" b="1" baseline="0" dirty="0">
                <a:latin typeface="Arial" charset="0"/>
              </a:rPr>
              <a:t>Positie in kader wijzigen</a:t>
            </a:r>
          </a:p>
          <a:p>
            <a:pPr marL="120648" indent="-120648">
              <a:buAutoNum type="arabicPeriod"/>
              <a:tabLst/>
            </a:pPr>
            <a:r>
              <a:rPr lang="nl-NL" sz="933" baseline="0" dirty="0">
                <a:latin typeface="Arial" charset="0"/>
              </a:rPr>
              <a:t>Ga op afbeelding staan</a:t>
            </a:r>
          </a:p>
          <a:p>
            <a:pPr marL="120648" indent="-120648">
              <a:buAutoNum type="arabicPeriod"/>
              <a:tabLst/>
            </a:pPr>
            <a:r>
              <a:rPr lang="nl-NL" sz="933" baseline="0" dirty="0">
                <a:latin typeface="Arial" charset="0"/>
              </a:rPr>
              <a:t>Rechtermuisknop</a:t>
            </a:r>
            <a:br>
              <a:rPr lang="nl-NL" sz="933" baseline="0" dirty="0">
                <a:latin typeface="Arial" charset="0"/>
              </a:rPr>
            </a:br>
            <a:r>
              <a:rPr lang="nl-NL" sz="933" u="sng" baseline="0" dirty="0">
                <a:latin typeface="Arial" charset="0"/>
              </a:rPr>
              <a:t>Afbeelding opmaken…</a:t>
            </a:r>
          </a:p>
          <a:p>
            <a:pPr marL="120648" indent="-120648">
              <a:buAutoNum type="arabicPeriod"/>
              <a:tabLst/>
            </a:pPr>
            <a:r>
              <a:rPr lang="nl-NL" sz="933" baseline="0" dirty="0">
                <a:latin typeface="Arial" charset="0"/>
              </a:rPr>
              <a:t>Klik op afbeelding</a:t>
            </a:r>
            <a:br>
              <a:rPr lang="nl-NL" sz="933" baseline="0" dirty="0">
                <a:latin typeface="Arial" charset="0"/>
              </a:rPr>
            </a:br>
            <a:r>
              <a:rPr lang="nl-NL" sz="933" u="sng" baseline="0" dirty="0">
                <a:latin typeface="Arial" charset="0"/>
              </a:rPr>
              <a:t>Bijsnijden</a:t>
            </a:r>
            <a:r>
              <a:rPr lang="nl-NL" sz="933" baseline="0" dirty="0">
                <a:latin typeface="Arial" charset="0"/>
              </a:rPr>
              <a:t> &gt;</a:t>
            </a:r>
            <a:br>
              <a:rPr lang="nl-NL" sz="933" baseline="0" dirty="0">
                <a:latin typeface="Arial" charset="0"/>
              </a:rPr>
            </a:br>
            <a:r>
              <a:rPr lang="nl-NL" sz="933" u="sng" baseline="0" dirty="0">
                <a:latin typeface="Arial" charset="0"/>
              </a:rPr>
              <a:t>Afbeeldingspositie</a:t>
            </a:r>
            <a:br>
              <a:rPr lang="nl-NL" sz="933" baseline="0" dirty="0">
                <a:latin typeface="Arial" charset="0"/>
              </a:rPr>
            </a:br>
            <a:r>
              <a:rPr lang="nl-NL" sz="933" u="sng" baseline="0" dirty="0">
                <a:latin typeface="Arial" charset="0"/>
              </a:rPr>
              <a:t>Verschuiving X of Y</a:t>
            </a:r>
          </a:p>
          <a:p>
            <a:pPr marL="120648" indent="-120648">
              <a:buAutoNum type="arabicPeriod"/>
              <a:tabLst/>
            </a:pPr>
            <a:endParaRPr lang="nl-NL" sz="933" u="sng" baseline="0" dirty="0">
              <a:latin typeface="Arial" charset="0"/>
            </a:endParaRPr>
          </a:p>
          <a:p>
            <a:pPr marL="120648" indent="-120648">
              <a:tabLst/>
            </a:pPr>
            <a:r>
              <a:rPr lang="nl-NL" sz="933" b="1" baseline="0" dirty="0">
                <a:latin typeface="Arial" charset="0"/>
              </a:rPr>
              <a:t>Schikken</a:t>
            </a:r>
            <a:endParaRPr lang="nl-NL" sz="933" b="0" u="sng" baseline="0" dirty="0">
              <a:latin typeface="Arial" charset="0"/>
            </a:endParaRPr>
          </a:p>
          <a:p>
            <a:pPr marL="8466" indent="-8466">
              <a:tabLst/>
            </a:pPr>
            <a:r>
              <a:rPr lang="nl-NL" sz="933" u="none" baseline="0" dirty="0">
                <a:latin typeface="Arial" charset="0"/>
              </a:rPr>
              <a:t>Onder start vindt u </a:t>
            </a:r>
          </a:p>
          <a:p>
            <a:pPr marL="8466" indent="-8466">
              <a:tabLst/>
            </a:pPr>
            <a:r>
              <a:rPr lang="nl-NL" sz="933" u="none" baseline="0" dirty="0">
                <a:latin typeface="Arial" charset="0"/>
              </a:rPr>
              <a:t>deze knop (ook </a:t>
            </a:r>
            <a:br>
              <a:rPr lang="nl-NL" sz="933" u="none" baseline="0" dirty="0">
                <a:latin typeface="Arial" charset="0"/>
              </a:rPr>
            </a:br>
            <a:r>
              <a:rPr lang="nl-NL" sz="933" u="none" baseline="0" dirty="0">
                <a:latin typeface="Arial" charset="0"/>
              </a:rPr>
              <a:t>onder het menu). U kunt hiermee objecten naar voren of naar achter plaatsen en/of eenvoudig uitlijnen.</a:t>
            </a:r>
          </a:p>
          <a:p>
            <a:pPr marL="8466" indent="-8466">
              <a:tabLst/>
            </a:pPr>
            <a:endParaRPr lang="nl-NL" sz="933" u="none" baseline="0" dirty="0">
              <a:latin typeface="Arial" charset="0"/>
            </a:endParaRPr>
          </a:p>
          <a:p>
            <a:pPr marL="120648" indent="-120648">
              <a:tabLst/>
            </a:pPr>
            <a:r>
              <a:rPr lang="nl-NL" sz="933" b="1" baseline="0" dirty="0">
                <a:latin typeface="Arial" charset="0"/>
              </a:rPr>
              <a:t>Derde kleur toewijzen</a:t>
            </a:r>
          </a:p>
          <a:p>
            <a:pPr marL="120648" indent="-120648">
              <a:buAutoNum type="arabicPeriod"/>
              <a:tabLst/>
            </a:pPr>
            <a:r>
              <a:rPr lang="nl-NL" sz="933" baseline="0" dirty="0">
                <a:latin typeface="Arial" charset="0"/>
              </a:rPr>
              <a:t>Klik op het vlak dat een andere kleur moet</a:t>
            </a:r>
            <a:r>
              <a:rPr lang="nl-NL" sz="933" dirty="0">
                <a:latin typeface="Arial" charset="0"/>
              </a:rPr>
              <a:t> </a:t>
            </a:r>
            <a:r>
              <a:rPr lang="nl-NL" sz="933" baseline="0" dirty="0">
                <a:latin typeface="Arial" charset="0"/>
              </a:rPr>
              <a:t>krijgen</a:t>
            </a:r>
          </a:p>
          <a:p>
            <a:pPr marL="120648" indent="-120648">
              <a:buAutoNum type="arabicPeriod"/>
              <a:tabLst/>
            </a:pPr>
            <a:r>
              <a:rPr lang="nl-NL" sz="933" baseline="0" dirty="0">
                <a:latin typeface="Arial" charset="0"/>
              </a:rPr>
              <a:t>Klik op </a:t>
            </a:r>
            <a:r>
              <a:rPr lang="nl-NL" sz="933" u="sng" baseline="0" dirty="0">
                <a:latin typeface="Arial" charset="0"/>
              </a:rPr>
              <a:t>Opvullen van vorm</a:t>
            </a:r>
          </a:p>
          <a:p>
            <a:pPr marL="120648" indent="-120648">
              <a:buAutoNum type="arabicPeriod"/>
              <a:tabLst/>
            </a:pPr>
            <a:r>
              <a:rPr lang="nl-NL" sz="933" dirty="0">
                <a:latin typeface="Arial" charset="0"/>
              </a:rPr>
              <a:t>K</a:t>
            </a:r>
            <a:r>
              <a:rPr lang="nl-NL" sz="933" baseline="0" dirty="0">
                <a:latin typeface="Arial" charset="0"/>
              </a:rPr>
              <a:t>lik op </a:t>
            </a:r>
            <a:r>
              <a:rPr lang="nl-NL" sz="933" u="sng" baseline="0" dirty="0">
                <a:latin typeface="Arial" charset="0"/>
              </a:rPr>
              <a:t>Meer opvulkleuren</a:t>
            </a:r>
            <a:endParaRPr lang="nl-NL" sz="933" dirty="0">
              <a:latin typeface="Arial" charset="0"/>
            </a:endParaRPr>
          </a:p>
          <a:p>
            <a:pPr marL="120648" indent="-120648">
              <a:buAutoNum type="arabicPeriod"/>
              <a:tabLst/>
            </a:pPr>
            <a:r>
              <a:rPr lang="nl-NL" sz="933" dirty="0">
                <a:latin typeface="Arial" charset="0"/>
              </a:rPr>
              <a:t>Kies tab </a:t>
            </a:r>
            <a:r>
              <a:rPr lang="nl-NL" sz="933" u="sng" dirty="0">
                <a:latin typeface="Arial" charset="0"/>
              </a:rPr>
              <a:t>Aangepast</a:t>
            </a:r>
          </a:p>
          <a:p>
            <a:pPr marL="120648" indent="-120648">
              <a:buAutoNum type="arabicPeriod"/>
              <a:tabLst/>
            </a:pPr>
            <a:r>
              <a:rPr lang="nl-NL" sz="933" baseline="0" dirty="0">
                <a:latin typeface="Arial" charset="0"/>
              </a:rPr>
              <a:t>Vul de RGB-waarde</a:t>
            </a:r>
            <a:r>
              <a:rPr lang="nl-NL" sz="933" dirty="0">
                <a:latin typeface="Arial" charset="0"/>
              </a:rPr>
              <a:t> in van een van de voorgestelde kleuren</a:t>
            </a:r>
            <a:r>
              <a:rPr lang="nl-NL" sz="933" baseline="0" dirty="0">
                <a:latin typeface="Arial" charset="0"/>
              </a:rPr>
              <a:t> op Tools en tips-pagina</a:t>
            </a:r>
            <a:endParaRPr lang="nl-NL" sz="933" dirty="0">
              <a:latin typeface="Arial" charset="0"/>
            </a:endParaRPr>
          </a:p>
          <a:p>
            <a:pPr marL="120648" indent="-120648">
              <a:buAutoNum type="arabicPeriod"/>
              <a:tabLst/>
            </a:pPr>
            <a:r>
              <a:rPr lang="nl-NL" sz="933" baseline="0" dirty="0">
                <a:latin typeface="Arial" charset="0"/>
              </a:rPr>
              <a:t>Klik op OK</a:t>
            </a:r>
          </a:p>
          <a:p>
            <a:pPr marL="8466" indent="-8466">
              <a:tabLst/>
            </a:pPr>
            <a:endParaRPr lang="nl-NL" sz="933" baseline="0" dirty="0">
              <a:latin typeface="Arial" charset="0"/>
            </a:endParaRPr>
          </a:p>
        </p:txBody>
      </p:sp>
      <p:pic>
        <p:nvPicPr>
          <p:cNvPr id="23" name="Afbeelding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98" y="2896056"/>
            <a:ext cx="306827" cy="375011"/>
          </a:xfrm>
          <a:prstGeom prst="rect">
            <a:avLst/>
          </a:prstGeom>
        </p:spPr>
      </p:pic>
      <p:grpSp>
        <p:nvGrpSpPr>
          <p:cNvPr id="26" name="Groeperen 25"/>
          <p:cNvGrpSpPr/>
          <p:nvPr/>
        </p:nvGrpSpPr>
        <p:grpSpPr>
          <a:xfrm>
            <a:off x="-1584853" y="5637245"/>
            <a:ext cx="1500431" cy="749419"/>
            <a:chOff x="4782929" y="4335401"/>
            <a:chExt cx="1125323" cy="562064"/>
          </a:xfrm>
        </p:grpSpPr>
        <p:pic>
          <p:nvPicPr>
            <p:cNvPr id="27" name="Afbeelding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9" t="21802" r="2900" b="-6396"/>
            <a:stretch/>
          </p:blipFill>
          <p:spPr>
            <a:xfrm>
              <a:off x="4782929" y="4447336"/>
              <a:ext cx="1125323" cy="450129"/>
            </a:xfrm>
            <a:prstGeom prst="rect">
              <a:avLst/>
            </a:prstGeom>
          </p:spPr>
        </p:pic>
        <p:cxnSp>
          <p:nvCxnSpPr>
            <p:cNvPr id="28" name="Rechte verbindingslijn 27"/>
            <p:cNvCxnSpPr/>
            <p:nvPr/>
          </p:nvCxnSpPr>
          <p:spPr>
            <a:xfrm flipV="1">
              <a:off x="5519530" y="4335401"/>
              <a:ext cx="0" cy="216024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kstvak 13"/>
          <p:cNvSpPr txBox="1"/>
          <p:nvPr userDrawn="1"/>
        </p:nvSpPr>
        <p:spPr>
          <a:xfrm>
            <a:off x="12261370" y="5349214"/>
            <a:ext cx="1227452" cy="430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voor subtitel</a:t>
            </a:r>
            <a:endParaRPr lang="nl-NL" sz="933" baseline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853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12261370" y="5349213"/>
            <a:ext cx="1227452" cy="430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voor logo of subtitel</a:t>
            </a:r>
            <a:endParaRPr lang="nl-NL" sz="933" baseline="0" dirty="0">
              <a:latin typeface="Arial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2A42A8B-7CAF-D6E2-99E6-053CF6460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467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12261370" y="5349213"/>
            <a:ext cx="1227452" cy="430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voor logo of subtitel</a:t>
            </a:r>
            <a:endParaRPr lang="nl-NL" sz="933" baseline="0" dirty="0">
              <a:latin typeface="Arial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5518537-3E19-0FCA-1379-B26F214640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65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met één afgeschuinde hoek 11">
            <a:extLst>
              <a:ext uri="{FF2B5EF4-FFF2-40B4-BE49-F238E27FC236}">
                <a16:creationId xmlns:a16="http://schemas.microsoft.com/office/drawing/2014/main" id="{617CC357-BD23-BB6E-7D8E-1A2E00637E8B}"/>
              </a:ext>
            </a:extLst>
          </p:cNvPr>
          <p:cNvSpPr/>
          <p:nvPr userDrawn="1"/>
        </p:nvSpPr>
        <p:spPr>
          <a:xfrm>
            <a:off x="1588" y="0"/>
            <a:ext cx="11423650" cy="6858000"/>
          </a:xfrm>
          <a:prstGeom prst="snip1Rect">
            <a:avLst>
              <a:gd name="adj" fmla="val 10775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23E454E-92C5-0435-1591-498382CE9207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</a:rPr>
              <a:t>Inhoud</a:t>
            </a:r>
          </a:p>
        </p:txBody>
      </p:sp>
      <p:sp>
        <p:nvSpPr>
          <p:cNvPr id="10" name="Tijdelijke aanduiding voor voettekst 1">
            <a:extLst>
              <a:ext uri="{FF2B5EF4-FFF2-40B4-BE49-F238E27FC236}">
                <a16:creationId xmlns:a16="http://schemas.microsoft.com/office/drawing/2014/main" id="{EDA83C68-ECE3-73A0-025F-9A7E9D535EF7}"/>
              </a:ext>
            </a:extLst>
          </p:cNvPr>
          <p:cNvSpPr txBox="1">
            <a:spLocks/>
          </p:cNvSpPr>
          <p:nvPr userDrawn="1"/>
        </p:nvSpPr>
        <p:spPr>
          <a:xfrm>
            <a:off x="11425238" y="6129338"/>
            <a:ext cx="766762" cy="72866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C4680AE-594F-F745-8AB4-5ED4CA057D96}" type="slidenum">
              <a:rPr lang="nl-NL" sz="1600" smtClean="0"/>
              <a:pPr algn="ctr"/>
              <a:t>‹nr.›</a:t>
            </a:fld>
            <a:endParaRPr lang="nl-NL" sz="1600" dirty="0"/>
          </a:p>
        </p:txBody>
      </p:sp>
      <p:sp>
        <p:nvSpPr>
          <p:cNvPr id="11" name="Titel 3">
            <a:extLst>
              <a:ext uri="{FF2B5EF4-FFF2-40B4-BE49-F238E27FC236}">
                <a16:creationId xmlns:a16="http://schemas.microsoft.com/office/drawing/2014/main" id="{77F9FB15-891D-7F56-58CA-88281E90D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2" y="728662"/>
            <a:ext cx="10080000" cy="936626"/>
          </a:xfrm>
        </p:spPr>
        <p:txBody>
          <a:bodyPr>
            <a:noAutofit/>
          </a:bodyPr>
          <a:lstStyle>
            <a:lvl1pPr>
              <a:lnSpc>
                <a:spcPts val="3000"/>
              </a:lnSpc>
              <a:defRPr/>
            </a:lvl1pPr>
          </a:lstStyle>
          <a:p>
            <a:r>
              <a:rPr lang="nl-NL" dirty="0"/>
              <a:t>Inhoudsopgave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FC8065B9-CADD-78C0-7A0C-BAA36262F6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2" y="1665288"/>
            <a:ext cx="10080000" cy="4464050"/>
          </a:xfrm>
        </p:spPr>
        <p:txBody>
          <a:bodyPr/>
          <a:lstStyle>
            <a:lvl1pPr marL="360000" indent="-360000">
              <a:buFont typeface="+mj-lt"/>
              <a:buAutoNum type="arabicPeriod"/>
              <a:defRPr/>
            </a:lvl1pPr>
            <a:lvl2pPr marL="360000" indent="-360000">
              <a:lnSpc>
                <a:spcPct val="100000"/>
              </a:lnSpc>
              <a:buFont typeface="+mj-lt"/>
              <a:buAutoNum type="arabicPeriod"/>
              <a:defRPr>
                <a:latin typeface="+mj-lt"/>
              </a:defRPr>
            </a:lvl2pPr>
            <a:lvl3pPr marL="720000" indent="-360000">
              <a:buSzPct val="100000"/>
              <a:buFont typeface="+mj-lt"/>
              <a:buAutoNum type="arabicPeriod"/>
              <a:defRPr>
                <a:latin typeface="+mj-lt"/>
              </a:defRPr>
            </a:lvl3pPr>
            <a:lvl4pPr marL="457200" indent="-457200">
              <a:buFont typeface="+mj-lt"/>
              <a:buAutoNum type="arabicPeriod"/>
              <a:defRPr/>
            </a:lvl4pPr>
            <a:lvl5pPr marL="720000" indent="-360000">
              <a:buSzPct val="100000"/>
              <a:buFont typeface="+mj-lt"/>
              <a:buAutoNum type="arabicPeriod"/>
              <a:defRPr/>
            </a:lvl5pPr>
            <a:lvl6pPr marL="1080000" indent="-360000">
              <a:buFont typeface="+mj-lt"/>
              <a:buAutoNum type="arabicPeriod"/>
              <a:defRPr/>
            </a:lvl6pPr>
            <a:lvl7pPr marL="1440000" indent="-360000">
              <a:buSzPct val="100000"/>
              <a:buFont typeface="+mj-lt"/>
              <a:buAutoNum type="arabicPeriod"/>
              <a:defRPr/>
            </a:lvl7pPr>
            <a:lvl8pPr marL="1800000" indent="-360000">
              <a:buSzPct val="100000"/>
              <a:buFont typeface="+mj-lt"/>
              <a:buAutoNum type="arabicPeriod"/>
              <a:defRPr/>
            </a:lvl8pPr>
            <a:lvl9pPr marL="2160000" indent="-360000">
              <a:buFont typeface="+mj-lt"/>
              <a:buAutoNum type="arabicPeriod"/>
              <a:defRPr/>
            </a:lvl9pPr>
          </a:lstStyle>
          <a:p>
            <a:pPr lvl="0"/>
            <a:r>
              <a:rPr lang="nl-NL" dirty="0"/>
              <a:t>Onderwerp van de eerste dia   dia 1</a:t>
            </a:r>
          </a:p>
          <a:p>
            <a:pPr lvl="2"/>
            <a:r>
              <a:rPr lang="nl-NL" dirty="0"/>
              <a:t>Tweede niveau</a:t>
            </a:r>
          </a:p>
          <a:p>
            <a:pPr lvl="5"/>
            <a:r>
              <a:rPr lang="nl-NL" dirty="0"/>
              <a:t>Derde niveau</a:t>
            </a:r>
          </a:p>
          <a:p>
            <a:pPr lvl="6"/>
            <a:r>
              <a:rPr lang="nl-NL" dirty="0"/>
              <a:t>Vierde niveau</a:t>
            </a:r>
          </a:p>
          <a:p>
            <a:pPr lvl="7"/>
            <a:r>
              <a:rPr lang="nl-NL" dirty="0"/>
              <a:t>Vijfde niveau</a:t>
            </a:r>
          </a:p>
          <a:p>
            <a:pPr lvl="8"/>
            <a:r>
              <a:rPr lang="nl-NL" dirty="0"/>
              <a:t>Zesde niveau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84EFCD1-7DE8-A8B8-AD06-B088B1918C7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7169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92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12261370" y="5349213"/>
            <a:ext cx="1227452" cy="430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voor logo of subtitel</a:t>
            </a:r>
            <a:endParaRPr lang="nl-NL" sz="933" baseline="0" dirty="0">
              <a:latin typeface="Arial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5A81245-9C4E-BEEB-03D0-B47BD8E743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116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12261370" y="5349213"/>
            <a:ext cx="1227452" cy="430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voor logo of subtitel</a:t>
            </a:r>
            <a:endParaRPr lang="nl-NL" sz="933" baseline="0" dirty="0">
              <a:latin typeface="Arial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014E7BA-D609-72E0-BED1-D9FE0590F3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40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12261370" y="5349213"/>
            <a:ext cx="1227452" cy="430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voor logo of subtitel</a:t>
            </a:r>
            <a:endParaRPr lang="nl-NL" sz="933" baseline="0" dirty="0">
              <a:latin typeface="Arial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2E87015-55B5-DA33-BF46-A7F58E20AD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6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12261370" y="5349213"/>
            <a:ext cx="1227452" cy="430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voor logo of subtitel</a:t>
            </a:r>
            <a:endParaRPr lang="nl-NL" sz="933" baseline="0" dirty="0">
              <a:latin typeface="Arial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C21E790-3D5C-59AB-E322-71879D3DE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562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12261370" y="5349213"/>
            <a:ext cx="1227452" cy="430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voor logo of subtitel</a:t>
            </a:r>
            <a:endParaRPr lang="nl-NL" sz="933" baseline="0" dirty="0">
              <a:latin typeface="Arial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49B84AD-3201-52D2-697D-BDA452A6B6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804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12261370" y="5349213"/>
            <a:ext cx="1227452" cy="430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voor logo of subtitel</a:t>
            </a:r>
            <a:endParaRPr lang="nl-NL" sz="933" baseline="0" dirty="0">
              <a:latin typeface="Arial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FD61D57-3D03-F520-A151-EC3D1A3364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525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12261370" y="5349213"/>
            <a:ext cx="1227452" cy="430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voor logo of subtitel</a:t>
            </a:r>
            <a:endParaRPr lang="nl-NL" sz="933" baseline="0" dirty="0">
              <a:latin typeface="Arial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D0E0184-657A-FAC1-5726-934BF54EDB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18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12261370" y="5349213"/>
            <a:ext cx="1227452" cy="430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voor logo of subtitel</a:t>
            </a:r>
            <a:endParaRPr lang="nl-NL" sz="933" baseline="0" dirty="0">
              <a:latin typeface="Arial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84A73AB-F8CD-4473-373A-268F2F2612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343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12261370" y="5349213"/>
            <a:ext cx="1227452" cy="430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voor logo of subtitel</a:t>
            </a:r>
            <a:endParaRPr lang="nl-NL" sz="933" baseline="0" dirty="0">
              <a:latin typeface="Arial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5C29E50-C6E7-9BC3-1B7D-3A53F9421E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974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groot - kader -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DD2E18F5-E4D1-B270-1DF4-AD39A40D6CF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792000" tIns="684000" rIns="7200000">
            <a:noAutofit/>
          </a:bodyPr>
          <a:lstStyle>
            <a:lvl1pPr marL="0" indent="0" algn="l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tel 22">
            <a:extLst>
              <a:ext uri="{FF2B5EF4-FFF2-40B4-BE49-F238E27FC236}">
                <a16:creationId xmlns:a16="http://schemas.microsoft.com/office/drawing/2014/main" id="{14D5266E-D65D-1FF4-DA62-2B3C718B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28662"/>
            <a:ext cx="5329237" cy="5400675"/>
          </a:xfrm>
          <a:prstGeom prst="snip1Rect">
            <a:avLst>
              <a:gd name="adj" fmla="val 13483"/>
            </a:avLst>
          </a:prstGeom>
          <a:solidFill>
            <a:schemeClr val="tx2"/>
          </a:solidFill>
        </p:spPr>
        <p:txBody>
          <a:bodyPr lIns="360000" rIns="360000" bIns="36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23E454E-92C5-0435-1591-498382CE9207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</a:rPr>
              <a:t>Foto groot – kader - rood</a:t>
            </a:r>
          </a:p>
        </p:txBody>
      </p:sp>
      <p:sp>
        <p:nvSpPr>
          <p:cNvPr id="3" name="Tijdelijke aanduiding voor inhoud 3">
            <a:extLst>
              <a:ext uri="{FF2B5EF4-FFF2-40B4-BE49-F238E27FC236}">
                <a16:creationId xmlns:a16="http://schemas.microsoft.com/office/drawing/2014/main" id="{2A82EBC0-70D2-202C-13D6-B92173CE6E1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6001" y="2408400"/>
            <a:ext cx="5329237" cy="3718800"/>
          </a:xfrm>
        </p:spPr>
        <p:txBody>
          <a:bodyPr lIns="360000" rIns="360000" bIns="360000">
            <a:normAutofit/>
          </a:bodyPr>
          <a:lstStyle>
            <a:lvl1pPr>
              <a:lnSpc>
                <a:spcPct val="100000"/>
              </a:lnSpc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</a:defRPr>
            </a:lvl1pPr>
            <a:lvl2pPr marL="576000" indent="-2880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2pPr>
            <a:lvl3pPr marL="576000" indent="288000">
              <a:lnSpc>
                <a:spcPct val="100000"/>
              </a:lnSpc>
              <a:buFont typeface="Systeemlettertype regulier"/>
              <a:buChar char="⎼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3pPr>
            <a:lvl4pPr marL="1152000" indent="-288000">
              <a:lnSpc>
                <a:spcPct val="100000"/>
              </a:lnSpc>
              <a:spcBef>
                <a:spcPts val="0"/>
              </a:spcBef>
              <a:buFont typeface="Systeemlettertype regulier"/>
              <a:buChar char="▪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4pPr>
            <a:lvl5pPr marL="1440000" indent="-288000">
              <a:lnSpc>
                <a:spcPct val="100000"/>
              </a:lnSpc>
              <a:buFont typeface="Systeemlettertype regulier"/>
              <a:buChar char="▫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47E98F51-62CE-9032-F134-3C4FD03BEA2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8016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834">
          <p15:clr>
            <a:srgbClr val="FBAE40"/>
          </p15:clr>
        </p15:guide>
        <p15:guide id="2" pos="5745">
          <p15:clr>
            <a:srgbClr val="FBAE40"/>
          </p15:clr>
        </p15:guide>
        <p15:guide id="3" pos="542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ste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met één afgeschuinde hoek 12">
            <a:extLst>
              <a:ext uri="{FF2B5EF4-FFF2-40B4-BE49-F238E27FC236}">
                <a16:creationId xmlns:a16="http://schemas.microsoft.com/office/drawing/2014/main" id="{ADC4C331-927F-7BBC-31BF-D112B8978A51}"/>
              </a:ext>
            </a:extLst>
          </p:cNvPr>
          <p:cNvSpPr/>
          <p:nvPr userDrawn="1"/>
        </p:nvSpPr>
        <p:spPr>
          <a:xfrm>
            <a:off x="0" y="0"/>
            <a:ext cx="11423650" cy="6858000"/>
          </a:xfrm>
          <a:prstGeom prst="snip1Rect">
            <a:avLst>
              <a:gd name="adj" fmla="val 1077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984F81-10C8-A303-0D25-9C10C4014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2" y="728664"/>
            <a:ext cx="7850188" cy="93662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000"/>
              </a:lnSpc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Even voorstellen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23E454E-92C5-0435-1591-498382CE9207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</a:rPr>
              <a:t>Voorstellen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C3975138-A648-9DB5-D230-E1B77286A3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20188" y="728663"/>
            <a:ext cx="2305050" cy="2700337"/>
          </a:xfrm>
          <a:prstGeom prst="rect">
            <a:avLst/>
          </a:prstGeom>
        </p:spPr>
        <p:txBody>
          <a:bodyPr lIns="360000" tIns="360000" rIns="36000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aseline="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jdelijke aanduiding voor voettekst 1">
            <a:extLst>
              <a:ext uri="{FF2B5EF4-FFF2-40B4-BE49-F238E27FC236}">
                <a16:creationId xmlns:a16="http://schemas.microsoft.com/office/drawing/2014/main" id="{4E1C93E8-5D69-E98F-C32C-8C24BC2AE7C6}"/>
              </a:ext>
            </a:extLst>
          </p:cNvPr>
          <p:cNvSpPr txBox="1">
            <a:spLocks/>
          </p:cNvSpPr>
          <p:nvPr userDrawn="1"/>
        </p:nvSpPr>
        <p:spPr>
          <a:xfrm>
            <a:off x="11425238" y="6129338"/>
            <a:ext cx="766762" cy="72866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C4680AE-594F-F745-8AB4-5ED4CA057D96}" type="slidenum">
              <a:rPr lang="nl-NL" sz="1600" smtClean="0"/>
              <a:pPr algn="ctr"/>
              <a:t>‹nr.›</a:t>
            </a:fld>
            <a:endParaRPr lang="nl-NL" sz="16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EBFABE9-B50E-AAA3-940E-BAE347C5C6E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66800" y="1665288"/>
            <a:ext cx="7850187" cy="446489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/>
            </a:lvl1pPr>
            <a:lvl2pPr marL="576000" indent="-2880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2pPr>
            <a:lvl3pPr marL="576000" indent="288000">
              <a:lnSpc>
                <a:spcPct val="100000"/>
              </a:lnSpc>
              <a:buFont typeface="Systeemlettertype regulier"/>
              <a:buChar char="⎼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3pPr>
            <a:lvl4pPr marL="1152000" indent="-288000">
              <a:lnSpc>
                <a:spcPct val="100000"/>
              </a:lnSpc>
              <a:spcBef>
                <a:spcPts val="0"/>
              </a:spcBef>
              <a:buFont typeface="Systeemlettertype regulier"/>
              <a:buChar char="▪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4pPr>
            <a:lvl5pPr marL="1440000" indent="-288000">
              <a:lnSpc>
                <a:spcPct val="100000"/>
              </a:lnSpc>
              <a:buFont typeface="Systeemlettertype regulier"/>
              <a:buChar char="▫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7F91E0A-6193-94B5-AD01-96946C9C2C2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9925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5745">
          <p15:clr>
            <a:srgbClr val="FBAE40"/>
          </p15:clr>
        </p15:guide>
        <p15:guide id="4" pos="5428">
          <p15:clr>
            <a:srgbClr val="FBAE40"/>
          </p15:clr>
        </p15:guide>
        <p15:guide id="5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 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met één afgeschuinde hoek 6">
            <a:extLst>
              <a:ext uri="{FF2B5EF4-FFF2-40B4-BE49-F238E27FC236}">
                <a16:creationId xmlns:a16="http://schemas.microsoft.com/office/drawing/2014/main" id="{72223358-F7E6-E822-6DC4-B5A8E34E8A25}"/>
              </a:ext>
            </a:extLst>
          </p:cNvPr>
          <p:cNvSpPr/>
          <p:nvPr userDrawn="1"/>
        </p:nvSpPr>
        <p:spPr>
          <a:xfrm>
            <a:off x="1588" y="0"/>
            <a:ext cx="11423650" cy="6858000"/>
          </a:xfrm>
          <a:prstGeom prst="snip1Rect">
            <a:avLst>
              <a:gd name="adj" fmla="val 10775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984F81-10C8-A303-0D25-9C10C4014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00" y="728664"/>
            <a:ext cx="8640000" cy="93662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000"/>
              </a:lnSpc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23E454E-92C5-0435-1591-498382CE9207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</a:rPr>
              <a:t>Tekst 1 </a:t>
            </a:r>
            <a:r>
              <a:rPr lang="nl-NL" sz="800" baseline="0" dirty="0" err="1">
                <a:solidFill>
                  <a:schemeClr val="tx1"/>
                </a:solidFill>
              </a:rPr>
              <a:t>koloms</a:t>
            </a:r>
            <a:endParaRPr lang="nl-NL" sz="800" baseline="0" dirty="0">
              <a:solidFill>
                <a:schemeClr val="tx1"/>
              </a:solidFill>
            </a:endParaRPr>
          </a:p>
        </p:txBody>
      </p:sp>
      <p:sp>
        <p:nvSpPr>
          <p:cNvPr id="10" name="Tijdelijke aanduiding voor voettekst 1">
            <a:extLst>
              <a:ext uri="{FF2B5EF4-FFF2-40B4-BE49-F238E27FC236}">
                <a16:creationId xmlns:a16="http://schemas.microsoft.com/office/drawing/2014/main" id="{EDA83C68-ECE3-73A0-025F-9A7E9D535EF7}"/>
              </a:ext>
            </a:extLst>
          </p:cNvPr>
          <p:cNvSpPr txBox="1">
            <a:spLocks/>
          </p:cNvSpPr>
          <p:nvPr userDrawn="1"/>
        </p:nvSpPr>
        <p:spPr>
          <a:xfrm>
            <a:off x="11425238" y="6129338"/>
            <a:ext cx="766762" cy="72866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C4680AE-594F-F745-8AB4-5ED4CA057D96}" type="slidenum">
              <a:rPr lang="nl-NL" sz="1600" smtClean="0"/>
              <a:pPr algn="ctr"/>
              <a:t>‹nr.›</a:t>
            </a:fld>
            <a:endParaRPr lang="nl-NL" sz="1600" dirty="0"/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DE2B5DA0-604D-A999-637E-9E5434D9679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66763" y="1665288"/>
            <a:ext cx="8642350" cy="4464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/>
            </a:lvl1pPr>
            <a:lvl2pPr marL="576000" indent="-2880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2pPr>
            <a:lvl3pPr marL="576000" indent="288000">
              <a:lnSpc>
                <a:spcPct val="100000"/>
              </a:lnSpc>
              <a:buFont typeface="Systeemlettertype regulier"/>
              <a:buChar char="⎼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3pPr>
            <a:lvl4pPr marL="1152000" indent="-288000">
              <a:lnSpc>
                <a:spcPct val="100000"/>
              </a:lnSpc>
              <a:spcBef>
                <a:spcPts val="0"/>
              </a:spcBef>
              <a:buFont typeface="Systeemlettertype regulier"/>
              <a:buChar char="▪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4pPr>
            <a:lvl5pPr marL="1440000" indent="-288000">
              <a:lnSpc>
                <a:spcPct val="100000"/>
              </a:lnSpc>
              <a:buFont typeface="Systeemlettertype regulier"/>
              <a:buChar char="▫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E510A34-2FDB-1D4E-561A-BED5454CA2A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9287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92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 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met één afgeschuinde hoek 6">
            <a:extLst>
              <a:ext uri="{FF2B5EF4-FFF2-40B4-BE49-F238E27FC236}">
                <a16:creationId xmlns:a16="http://schemas.microsoft.com/office/drawing/2014/main" id="{72223358-F7E6-E822-6DC4-B5A8E34E8A25}"/>
              </a:ext>
            </a:extLst>
          </p:cNvPr>
          <p:cNvSpPr/>
          <p:nvPr userDrawn="1"/>
        </p:nvSpPr>
        <p:spPr>
          <a:xfrm>
            <a:off x="1588" y="0"/>
            <a:ext cx="11423650" cy="6858000"/>
          </a:xfrm>
          <a:prstGeom prst="snip1Rect">
            <a:avLst>
              <a:gd name="adj" fmla="val 10775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984F81-10C8-A303-0D25-9C10C4014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728664"/>
            <a:ext cx="10080000" cy="93662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000"/>
              </a:lnSpc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23E454E-92C5-0435-1591-498382CE9207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</a:rPr>
              <a:t>Tekst 2 </a:t>
            </a:r>
            <a:r>
              <a:rPr lang="nl-NL" sz="800" baseline="0" dirty="0" err="1">
                <a:solidFill>
                  <a:schemeClr val="tx1"/>
                </a:solidFill>
              </a:rPr>
              <a:t>koloms</a:t>
            </a:r>
            <a:endParaRPr lang="nl-NL" sz="800" baseline="0" dirty="0">
              <a:solidFill>
                <a:schemeClr val="tx1"/>
              </a:solidFill>
            </a:endParaRPr>
          </a:p>
        </p:txBody>
      </p:sp>
      <p:sp>
        <p:nvSpPr>
          <p:cNvPr id="10" name="Tijdelijke aanduiding voor voettekst 1">
            <a:extLst>
              <a:ext uri="{FF2B5EF4-FFF2-40B4-BE49-F238E27FC236}">
                <a16:creationId xmlns:a16="http://schemas.microsoft.com/office/drawing/2014/main" id="{B64A4E5A-CE4B-E732-D0C0-04BA94978E6B}"/>
              </a:ext>
            </a:extLst>
          </p:cNvPr>
          <p:cNvSpPr txBox="1">
            <a:spLocks/>
          </p:cNvSpPr>
          <p:nvPr userDrawn="1"/>
        </p:nvSpPr>
        <p:spPr>
          <a:xfrm>
            <a:off x="11425238" y="6129338"/>
            <a:ext cx="766762" cy="72866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C4680AE-594F-F745-8AB4-5ED4CA057D96}" type="slidenum">
              <a:rPr lang="nl-NL" sz="1600" smtClean="0"/>
              <a:pPr algn="ctr"/>
              <a:t>‹nr.›</a:t>
            </a:fld>
            <a:endParaRPr lang="nl-NL" sz="1600" dirty="0"/>
          </a:p>
        </p:txBody>
      </p:sp>
      <p:sp>
        <p:nvSpPr>
          <p:cNvPr id="3" name="Tijdelijke aanduiding voor inhoud 3">
            <a:extLst>
              <a:ext uri="{FF2B5EF4-FFF2-40B4-BE49-F238E27FC236}">
                <a16:creationId xmlns:a16="http://schemas.microsoft.com/office/drawing/2014/main" id="{B4792D80-FA56-104E-8A5A-614988B11B1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66763" y="1665288"/>
            <a:ext cx="4860000" cy="4464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/>
            </a:lvl1pPr>
            <a:lvl2pPr marL="576000" indent="-2880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2pPr>
            <a:lvl3pPr marL="576000" indent="288000">
              <a:lnSpc>
                <a:spcPct val="100000"/>
              </a:lnSpc>
              <a:buFont typeface="Systeemlettertype regulier"/>
              <a:buChar char="⎼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3pPr>
            <a:lvl4pPr marL="1152000" indent="-288000">
              <a:lnSpc>
                <a:spcPct val="100000"/>
              </a:lnSpc>
              <a:spcBef>
                <a:spcPts val="0"/>
              </a:spcBef>
              <a:buFont typeface="Systeemlettertype regulier"/>
              <a:buChar char="▪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4pPr>
            <a:lvl5pPr marL="1440000" indent="-288000">
              <a:lnSpc>
                <a:spcPct val="100000"/>
              </a:lnSpc>
              <a:buFont typeface="Systeemlettertype regulier"/>
              <a:buChar char="▫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FA8A158-CE65-FADF-08F4-C2F5EEBAD33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988975" y="1665288"/>
            <a:ext cx="4860000" cy="4464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/>
            </a:lvl1pPr>
            <a:lvl2pPr marL="576000" indent="-2880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2pPr>
            <a:lvl3pPr marL="576000" indent="288000">
              <a:lnSpc>
                <a:spcPct val="100000"/>
              </a:lnSpc>
              <a:buFont typeface="Systeemlettertype regulier"/>
              <a:buChar char="⎼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3pPr>
            <a:lvl4pPr marL="1152000" indent="-288000">
              <a:lnSpc>
                <a:spcPct val="100000"/>
              </a:lnSpc>
              <a:spcBef>
                <a:spcPts val="0"/>
              </a:spcBef>
              <a:buFont typeface="Systeemlettertype regulier"/>
              <a:buChar char="▪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4pPr>
            <a:lvl5pPr marL="1440000" indent="-288000">
              <a:lnSpc>
                <a:spcPct val="100000"/>
              </a:lnSpc>
              <a:buFont typeface="Systeemlettertype regulier"/>
              <a:buChar char="▫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E0EC677-8529-32E8-4908-631C03FB637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3818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83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media 15">
            <a:extLst>
              <a:ext uri="{FF2B5EF4-FFF2-40B4-BE49-F238E27FC236}">
                <a16:creationId xmlns:a16="http://schemas.microsoft.com/office/drawing/2014/main" id="{9E2271D9-3BE4-3285-A288-9E0AC5A552C1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718" cy="6858000"/>
          </a:xfrm>
          <a:prstGeom prst="rect">
            <a:avLst/>
          </a:prstGeom>
        </p:spPr>
        <p:txBody>
          <a:bodyPr lIns="576000" tIns="1404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tabLst/>
              <a:defRPr baseline="0">
                <a:solidFill>
                  <a:schemeClr val="tx1"/>
                </a:solidFill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Klik om film in te voegen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23E454E-92C5-0435-1591-498382CE9207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</a:rPr>
              <a:t>Video</a:t>
            </a:r>
          </a:p>
        </p:txBody>
      </p:sp>
      <p:sp>
        <p:nvSpPr>
          <p:cNvPr id="4" name="Tijdelijke aanduiding voor voettekst 1">
            <a:extLst>
              <a:ext uri="{FF2B5EF4-FFF2-40B4-BE49-F238E27FC236}">
                <a16:creationId xmlns:a16="http://schemas.microsoft.com/office/drawing/2014/main" id="{115F0151-8020-CF2C-E443-D1F78455F918}"/>
              </a:ext>
            </a:extLst>
          </p:cNvPr>
          <p:cNvSpPr txBox="1">
            <a:spLocks/>
          </p:cNvSpPr>
          <p:nvPr userDrawn="1"/>
        </p:nvSpPr>
        <p:spPr>
          <a:xfrm>
            <a:off x="11425238" y="6129338"/>
            <a:ext cx="766762" cy="72866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C4680AE-594F-F745-8AB4-5ED4CA057D96}" type="slidenum">
              <a:rPr lang="nl-NL" sz="1600" smtClean="0"/>
              <a:pPr algn="ctr"/>
              <a:t>‹nr.›</a:t>
            </a:fld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159946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92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met één afgeschuinde hoek 6">
            <a:extLst>
              <a:ext uri="{FF2B5EF4-FFF2-40B4-BE49-F238E27FC236}">
                <a16:creationId xmlns:a16="http://schemas.microsoft.com/office/drawing/2014/main" id="{72223358-F7E6-E822-6DC4-B5A8E34E8A25}"/>
              </a:ext>
            </a:extLst>
          </p:cNvPr>
          <p:cNvSpPr/>
          <p:nvPr userDrawn="1"/>
        </p:nvSpPr>
        <p:spPr>
          <a:xfrm>
            <a:off x="-1" y="0"/>
            <a:ext cx="11423650" cy="6858000"/>
          </a:xfrm>
          <a:prstGeom prst="snip1Rect">
            <a:avLst>
              <a:gd name="adj" fmla="val 10775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984F81-10C8-A303-0D25-9C10C4014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728664"/>
            <a:ext cx="5329238" cy="936624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23E454E-92C5-0435-1591-498382CE9207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</a:rPr>
              <a:t>Grafiek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104118E-6B26-D1B9-B476-C464EA507F7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4412" y="5899696"/>
            <a:ext cx="5329237" cy="2296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aseline="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voettekst 1">
            <a:extLst>
              <a:ext uri="{FF2B5EF4-FFF2-40B4-BE49-F238E27FC236}">
                <a16:creationId xmlns:a16="http://schemas.microsoft.com/office/drawing/2014/main" id="{97769E69-0F5D-1270-560B-7CDBFF4D3F6F}"/>
              </a:ext>
            </a:extLst>
          </p:cNvPr>
          <p:cNvSpPr txBox="1">
            <a:spLocks/>
          </p:cNvSpPr>
          <p:nvPr userDrawn="1"/>
        </p:nvSpPr>
        <p:spPr>
          <a:xfrm>
            <a:off x="11425238" y="6129338"/>
            <a:ext cx="766762" cy="728662"/>
          </a:xfrm>
          <a:prstGeom prst="rect">
            <a:avLst/>
          </a:prstGeom>
        </p:spPr>
        <p:txBody>
          <a:bodyPr vert="horz" wrap="none" lIns="0" tIns="0" rIns="0" bIns="0" rtlCol="0" anchor="ctr" anchorCtr="0"/>
          <a:lstStyle>
            <a:defPPr>
              <a:defRPr lang="nl-NL"/>
            </a:defPPr>
            <a:lvl1pPr marL="0" algn="l" defTabSz="6858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C4680AE-594F-F745-8AB4-5ED4CA057D96}" type="slidenum">
              <a:rPr lang="nl-NL" sz="1600" smtClean="0"/>
              <a:pPr algn="ctr"/>
              <a:t>‹nr.›</a:t>
            </a:fld>
            <a:endParaRPr lang="nl-NL" sz="1600" dirty="0"/>
          </a:p>
        </p:txBody>
      </p:sp>
      <p:sp>
        <p:nvSpPr>
          <p:cNvPr id="3" name="Tijdelijke aanduiding voor inhoud 3">
            <a:extLst>
              <a:ext uri="{FF2B5EF4-FFF2-40B4-BE49-F238E27FC236}">
                <a16:creationId xmlns:a16="http://schemas.microsoft.com/office/drawing/2014/main" id="{83800FD7-9234-7F78-7630-95C3371E77A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66763" y="1665288"/>
            <a:ext cx="5329237" cy="4464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/>
            </a:lvl1pPr>
            <a:lvl2pPr marL="576000" indent="-288000">
              <a:lnSpc>
                <a:spcPct val="100000"/>
              </a:lnSpc>
              <a:buFont typeface="Courier New" panose="02070309020205020404" pitchFamily="49" charset="0"/>
              <a:buChar char="o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2pPr>
            <a:lvl3pPr marL="576000" indent="288000">
              <a:lnSpc>
                <a:spcPct val="100000"/>
              </a:lnSpc>
              <a:buFont typeface="Systeemlettertype regulier"/>
              <a:buChar char="⎼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3pPr>
            <a:lvl4pPr marL="1152000" indent="-288000">
              <a:lnSpc>
                <a:spcPct val="100000"/>
              </a:lnSpc>
              <a:spcBef>
                <a:spcPts val="0"/>
              </a:spcBef>
              <a:buFont typeface="Systeemlettertype regulier"/>
              <a:buChar char="▪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4pPr>
            <a:lvl5pPr marL="1440000" indent="-288000">
              <a:lnSpc>
                <a:spcPct val="100000"/>
              </a:lnSpc>
              <a:buFont typeface="Systeemlettertype regulier"/>
              <a:buChar char="▫"/>
              <a:tabLst>
                <a:tab pos="288000" algn="l"/>
                <a:tab pos="576000" algn="l"/>
                <a:tab pos="864000" algn="l"/>
                <a:tab pos="1152000" algn="l"/>
                <a:tab pos="1440000" algn="l"/>
                <a:tab pos="1728000" algn="l"/>
              </a:tabLst>
              <a:defRPr sz="2400">
                <a:latin typeface="+mj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E795000-1D05-6B70-1228-FD9B22D1293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3763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1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8CD28267-6BB6-1F33-2873-3E0176EE7EAA}"/>
              </a:ext>
            </a:extLst>
          </p:cNvPr>
          <p:cNvSpPr/>
          <p:nvPr userDrawn="1"/>
        </p:nvSpPr>
        <p:spPr>
          <a:xfrm>
            <a:off x="0" y="0"/>
            <a:ext cx="12193200" cy="5374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6311068-3FA1-E38B-8BD7-B81CAEA2817B}"/>
              </a:ext>
            </a:extLst>
          </p:cNvPr>
          <p:cNvSpPr txBox="1"/>
          <p:nvPr userDrawn="1"/>
        </p:nvSpPr>
        <p:spPr>
          <a:xfrm>
            <a:off x="12261370" y="5349214"/>
            <a:ext cx="1227452" cy="430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Ruimte onder deze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hulplijn vrij houden </a:t>
            </a:r>
          </a:p>
          <a:p>
            <a:pPr marL="120648" indent="-120648">
              <a:tabLst/>
            </a:pPr>
            <a:r>
              <a:rPr lang="nl-NL" sz="933" b="1" u="none" baseline="0" dirty="0">
                <a:solidFill>
                  <a:srgbClr val="C00000"/>
                </a:solidFill>
                <a:latin typeface="Arial" charset="0"/>
              </a:rPr>
              <a:t>voor logo</a:t>
            </a:r>
            <a:endParaRPr lang="nl-NL" sz="933" baseline="0" dirty="0">
              <a:latin typeface="Arial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B524F43-EF11-C2A4-B3D6-90891A9D0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610" t="31970" r="42444" b="31966"/>
          <a:stretch/>
        </p:blipFill>
        <p:spPr>
          <a:xfrm>
            <a:off x="0" y="5903761"/>
            <a:ext cx="12192000" cy="864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2B63842-30A7-F60D-F3B6-FB0DCA25E1B3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 err="1">
                <a:solidFill>
                  <a:schemeClr val="tx1"/>
                </a:solidFill>
              </a:rPr>
              <a:t>Einddia</a:t>
            </a:r>
            <a:endParaRPr lang="nl-NL" sz="800" baseline="0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afbeelding 5">
            <a:extLst>
              <a:ext uri="{FF2B5EF4-FFF2-40B4-BE49-F238E27FC236}">
                <a16:creationId xmlns:a16="http://schemas.microsoft.com/office/drawing/2014/main" id="{57531A5A-F2B7-C5EA-31C2-CC7902A25FB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55849" y="-4571"/>
            <a:ext cx="7436151" cy="5379749"/>
          </a:xfrm>
          <a:custGeom>
            <a:avLst/>
            <a:gdLst>
              <a:gd name="connsiteX0" fmla="*/ 0 w 7464152"/>
              <a:gd name="connsiteY0" fmla="*/ 5364074 h 5364074"/>
              <a:gd name="connsiteX1" fmla="*/ 1341019 w 7464152"/>
              <a:gd name="connsiteY1" fmla="*/ 0 h 5364074"/>
              <a:gd name="connsiteX2" fmla="*/ 7464152 w 7464152"/>
              <a:gd name="connsiteY2" fmla="*/ 0 h 5364074"/>
              <a:gd name="connsiteX3" fmla="*/ 6123134 w 7464152"/>
              <a:gd name="connsiteY3" fmla="*/ 5364074 h 5364074"/>
              <a:gd name="connsiteX4" fmla="*/ 0 w 7464152"/>
              <a:gd name="connsiteY4" fmla="*/ 5364074 h 5364074"/>
              <a:gd name="connsiteX0" fmla="*/ 0 w 7464152"/>
              <a:gd name="connsiteY0" fmla="*/ 5364074 h 5373405"/>
              <a:gd name="connsiteX1" fmla="*/ 1341019 w 7464152"/>
              <a:gd name="connsiteY1" fmla="*/ 0 h 5373405"/>
              <a:gd name="connsiteX2" fmla="*/ 7464152 w 7464152"/>
              <a:gd name="connsiteY2" fmla="*/ 0 h 5373405"/>
              <a:gd name="connsiteX3" fmla="*/ 7448081 w 7464152"/>
              <a:gd name="connsiteY3" fmla="*/ 5373405 h 5373405"/>
              <a:gd name="connsiteX4" fmla="*/ 0 w 7464152"/>
              <a:gd name="connsiteY4" fmla="*/ 5364074 h 5373405"/>
              <a:gd name="connsiteX0" fmla="*/ 0 w 7464152"/>
              <a:gd name="connsiteY0" fmla="*/ 5364074 h 5378659"/>
              <a:gd name="connsiteX1" fmla="*/ 1341019 w 7464152"/>
              <a:gd name="connsiteY1" fmla="*/ 0 h 5378659"/>
              <a:gd name="connsiteX2" fmla="*/ 7464152 w 7464152"/>
              <a:gd name="connsiteY2" fmla="*/ 0 h 5378659"/>
              <a:gd name="connsiteX3" fmla="*/ 7463847 w 7464152"/>
              <a:gd name="connsiteY3" fmla="*/ 5378659 h 5378659"/>
              <a:gd name="connsiteX4" fmla="*/ 0 w 7464152"/>
              <a:gd name="connsiteY4" fmla="*/ 5364074 h 5378659"/>
              <a:gd name="connsiteX0" fmla="*/ 0 w 7321277"/>
              <a:gd name="connsiteY0" fmla="*/ 5360503 h 5378659"/>
              <a:gd name="connsiteX1" fmla="*/ 1198144 w 7321277"/>
              <a:gd name="connsiteY1" fmla="*/ 0 h 5378659"/>
              <a:gd name="connsiteX2" fmla="*/ 7321277 w 7321277"/>
              <a:gd name="connsiteY2" fmla="*/ 0 h 5378659"/>
              <a:gd name="connsiteX3" fmla="*/ 7320972 w 7321277"/>
              <a:gd name="connsiteY3" fmla="*/ 5378659 h 5378659"/>
              <a:gd name="connsiteX4" fmla="*/ 0 w 7321277"/>
              <a:gd name="connsiteY4" fmla="*/ 5360503 h 5378659"/>
              <a:gd name="connsiteX0" fmla="*/ 0 w 7439149"/>
              <a:gd name="connsiteY0" fmla="*/ 5367646 h 5378659"/>
              <a:gd name="connsiteX1" fmla="*/ 1316016 w 7439149"/>
              <a:gd name="connsiteY1" fmla="*/ 0 h 5378659"/>
              <a:gd name="connsiteX2" fmla="*/ 7439149 w 7439149"/>
              <a:gd name="connsiteY2" fmla="*/ 0 h 5378659"/>
              <a:gd name="connsiteX3" fmla="*/ 7438844 w 7439149"/>
              <a:gd name="connsiteY3" fmla="*/ 5378659 h 5378659"/>
              <a:gd name="connsiteX4" fmla="*/ 0 w 7439149"/>
              <a:gd name="connsiteY4" fmla="*/ 5367646 h 5378659"/>
              <a:gd name="connsiteX0" fmla="*/ 0 w 7439149"/>
              <a:gd name="connsiteY0" fmla="*/ 5371217 h 5382230"/>
              <a:gd name="connsiteX1" fmla="*/ 1537473 w 7439149"/>
              <a:gd name="connsiteY1" fmla="*/ 0 h 5382230"/>
              <a:gd name="connsiteX2" fmla="*/ 7439149 w 7439149"/>
              <a:gd name="connsiteY2" fmla="*/ 3571 h 5382230"/>
              <a:gd name="connsiteX3" fmla="*/ 7438844 w 7439149"/>
              <a:gd name="connsiteY3" fmla="*/ 5382230 h 5382230"/>
              <a:gd name="connsiteX4" fmla="*/ 0 w 7439149"/>
              <a:gd name="connsiteY4" fmla="*/ 5371217 h 5382230"/>
              <a:gd name="connsiteX0" fmla="*/ 0 w 7439149"/>
              <a:gd name="connsiteY0" fmla="*/ 5371217 h 5382230"/>
              <a:gd name="connsiteX1" fmla="*/ 1341020 w 7439149"/>
              <a:gd name="connsiteY1" fmla="*/ 0 h 5382230"/>
              <a:gd name="connsiteX2" fmla="*/ 7439149 w 7439149"/>
              <a:gd name="connsiteY2" fmla="*/ 3571 h 5382230"/>
              <a:gd name="connsiteX3" fmla="*/ 7438844 w 7439149"/>
              <a:gd name="connsiteY3" fmla="*/ 5382230 h 5382230"/>
              <a:gd name="connsiteX4" fmla="*/ 0 w 7439149"/>
              <a:gd name="connsiteY4" fmla="*/ 5371217 h 5382230"/>
              <a:gd name="connsiteX0" fmla="*/ 0 w 7464549"/>
              <a:gd name="connsiteY0" fmla="*/ 5371217 h 5382230"/>
              <a:gd name="connsiteX1" fmla="*/ 1341020 w 7464549"/>
              <a:gd name="connsiteY1" fmla="*/ 0 h 5382230"/>
              <a:gd name="connsiteX2" fmla="*/ 7464549 w 7464549"/>
              <a:gd name="connsiteY2" fmla="*/ 3571 h 5382230"/>
              <a:gd name="connsiteX3" fmla="*/ 7438844 w 7464549"/>
              <a:gd name="connsiteY3" fmla="*/ 5382230 h 5382230"/>
              <a:gd name="connsiteX4" fmla="*/ 0 w 7464549"/>
              <a:gd name="connsiteY4" fmla="*/ 5371217 h 5382230"/>
              <a:gd name="connsiteX0" fmla="*/ 0 w 7467421"/>
              <a:gd name="connsiteY0" fmla="*/ 5371217 h 5382230"/>
              <a:gd name="connsiteX1" fmla="*/ 1341020 w 7467421"/>
              <a:gd name="connsiteY1" fmla="*/ 0 h 5382230"/>
              <a:gd name="connsiteX2" fmla="*/ 7464549 w 7467421"/>
              <a:gd name="connsiteY2" fmla="*/ 3571 h 5382230"/>
              <a:gd name="connsiteX3" fmla="*/ 7467419 w 7467421"/>
              <a:gd name="connsiteY3" fmla="*/ 5382230 h 5382230"/>
              <a:gd name="connsiteX4" fmla="*/ 0 w 7467421"/>
              <a:gd name="connsiteY4" fmla="*/ 5371217 h 5382230"/>
              <a:gd name="connsiteX0" fmla="*/ 0 w 7473771"/>
              <a:gd name="connsiteY0" fmla="*/ 5380739 h 5382230"/>
              <a:gd name="connsiteX1" fmla="*/ 1347370 w 7473771"/>
              <a:gd name="connsiteY1" fmla="*/ 0 h 5382230"/>
              <a:gd name="connsiteX2" fmla="*/ 7470899 w 7473771"/>
              <a:gd name="connsiteY2" fmla="*/ 3571 h 5382230"/>
              <a:gd name="connsiteX3" fmla="*/ 7473769 w 7473771"/>
              <a:gd name="connsiteY3" fmla="*/ 5382230 h 5382230"/>
              <a:gd name="connsiteX4" fmla="*/ 0 w 7473771"/>
              <a:gd name="connsiteY4" fmla="*/ 5380739 h 5382230"/>
              <a:gd name="connsiteX0" fmla="*/ 0 w 7473771"/>
              <a:gd name="connsiteY0" fmla="*/ 5383918 h 5383918"/>
              <a:gd name="connsiteX1" fmla="*/ 1347370 w 7473771"/>
              <a:gd name="connsiteY1" fmla="*/ 0 h 5383918"/>
              <a:gd name="connsiteX2" fmla="*/ 7470899 w 7473771"/>
              <a:gd name="connsiteY2" fmla="*/ 3571 h 5383918"/>
              <a:gd name="connsiteX3" fmla="*/ 7473769 w 7473771"/>
              <a:gd name="connsiteY3" fmla="*/ 5382230 h 5383918"/>
              <a:gd name="connsiteX4" fmla="*/ 0 w 7473771"/>
              <a:gd name="connsiteY4" fmla="*/ 5383918 h 5383918"/>
              <a:gd name="connsiteX0" fmla="*/ 0 w 7470899"/>
              <a:gd name="connsiteY0" fmla="*/ 5383918 h 5383918"/>
              <a:gd name="connsiteX1" fmla="*/ 1347370 w 7470899"/>
              <a:gd name="connsiteY1" fmla="*/ 0 h 5383918"/>
              <a:gd name="connsiteX2" fmla="*/ 7470899 w 7470899"/>
              <a:gd name="connsiteY2" fmla="*/ 3571 h 5383918"/>
              <a:gd name="connsiteX3" fmla="*/ 7470578 w 7470899"/>
              <a:gd name="connsiteY3" fmla="*/ 5264593 h 5383918"/>
              <a:gd name="connsiteX4" fmla="*/ 0 w 7470899"/>
              <a:gd name="connsiteY4" fmla="*/ 5383918 h 5383918"/>
              <a:gd name="connsiteX0" fmla="*/ 0 w 7470899"/>
              <a:gd name="connsiteY0" fmla="*/ 5383918 h 5383918"/>
              <a:gd name="connsiteX1" fmla="*/ 1347370 w 7470899"/>
              <a:gd name="connsiteY1" fmla="*/ 0 h 5383918"/>
              <a:gd name="connsiteX2" fmla="*/ 7470899 w 7470899"/>
              <a:gd name="connsiteY2" fmla="*/ 3571 h 5383918"/>
              <a:gd name="connsiteX3" fmla="*/ 7470578 w 7470899"/>
              <a:gd name="connsiteY3" fmla="*/ 5382231 h 5383918"/>
              <a:gd name="connsiteX4" fmla="*/ 0 w 7470899"/>
              <a:gd name="connsiteY4" fmla="*/ 5383918 h 5383918"/>
              <a:gd name="connsiteX0" fmla="*/ 0 w 7470899"/>
              <a:gd name="connsiteY0" fmla="*/ 5383918 h 5388592"/>
              <a:gd name="connsiteX1" fmla="*/ 1347370 w 7470899"/>
              <a:gd name="connsiteY1" fmla="*/ 0 h 5388592"/>
              <a:gd name="connsiteX2" fmla="*/ 7470899 w 7470899"/>
              <a:gd name="connsiteY2" fmla="*/ 3571 h 5388592"/>
              <a:gd name="connsiteX3" fmla="*/ 7467389 w 7470899"/>
              <a:gd name="connsiteY3" fmla="*/ 5388592 h 5388592"/>
              <a:gd name="connsiteX4" fmla="*/ 0 w 7470899"/>
              <a:gd name="connsiteY4" fmla="*/ 5383918 h 5388592"/>
              <a:gd name="connsiteX0" fmla="*/ 0 w 7470899"/>
              <a:gd name="connsiteY0" fmla="*/ 5383918 h 5385412"/>
              <a:gd name="connsiteX1" fmla="*/ 1347370 w 7470899"/>
              <a:gd name="connsiteY1" fmla="*/ 0 h 5385412"/>
              <a:gd name="connsiteX2" fmla="*/ 7470899 w 7470899"/>
              <a:gd name="connsiteY2" fmla="*/ 3571 h 5385412"/>
              <a:gd name="connsiteX3" fmla="*/ 7467390 w 7470899"/>
              <a:gd name="connsiteY3" fmla="*/ 5385412 h 5385412"/>
              <a:gd name="connsiteX4" fmla="*/ 0 w 7470899"/>
              <a:gd name="connsiteY4" fmla="*/ 5383918 h 5385412"/>
              <a:gd name="connsiteX0" fmla="*/ 0 w 7470899"/>
              <a:gd name="connsiteY0" fmla="*/ 5387098 h 5388592"/>
              <a:gd name="connsiteX1" fmla="*/ 1350560 w 7470899"/>
              <a:gd name="connsiteY1" fmla="*/ 0 h 5388592"/>
              <a:gd name="connsiteX2" fmla="*/ 7470899 w 7470899"/>
              <a:gd name="connsiteY2" fmla="*/ 6751 h 5388592"/>
              <a:gd name="connsiteX3" fmla="*/ 7467390 w 7470899"/>
              <a:gd name="connsiteY3" fmla="*/ 5388592 h 5388592"/>
              <a:gd name="connsiteX4" fmla="*/ 0 w 7470899"/>
              <a:gd name="connsiteY4" fmla="*/ 5387098 h 5388592"/>
              <a:gd name="connsiteX0" fmla="*/ 0 w 7470899"/>
              <a:gd name="connsiteY0" fmla="*/ 5387098 h 5388592"/>
              <a:gd name="connsiteX1" fmla="*/ 1350560 w 7470899"/>
              <a:gd name="connsiteY1" fmla="*/ 0 h 5388592"/>
              <a:gd name="connsiteX2" fmla="*/ 7470899 w 7470899"/>
              <a:gd name="connsiteY2" fmla="*/ 6751 h 5388592"/>
              <a:gd name="connsiteX3" fmla="*/ 7467390 w 7470899"/>
              <a:gd name="connsiteY3" fmla="*/ 5388592 h 5388592"/>
              <a:gd name="connsiteX4" fmla="*/ 0 w 7470899"/>
              <a:gd name="connsiteY4" fmla="*/ 5387098 h 538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0899" h="5388592">
                <a:moveTo>
                  <a:pt x="0" y="5387098"/>
                </a:moveTo>
                <a:lnTo>
                  <a:pt x="1350560" y="0"/>
                </a:lnTo>
                <a:lnTo>
                  <a:pt x="7470899" y="6751"/>
                </a:lnTo>
                <a:cubicBezTo>
                  <a:pt x="7470797" y="1799637"/>
                  <a:pt x="7467492" y="3595706"/>
                  <a:pt x="7467390" y="5388592"/>
                </a:cubicBezTo>
                <a:lnTo>
                  <a:pt x="0" y="5387098"/>
                </a:lnTo>
                <a:close/>
              </a:path>
            </a:pathLst>
          </a:custGeom>
          <a:noFill/>
        </p:spPr>
        <p:txBody>
          <a:bodyPr lIns="1800000" tIns="684000" rIns="720000">
            <a:noAutofit/>
          </a:bodyPr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593CB937-F874-77AC-73C0-7ECE4E0B11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2" y="728663"/>
            <a:ext cx="4672746" cy="181915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Bedankt voor uw aandacht</a:t>
            </a:r>
          </a:p>
        </p:txBody>
      </p:sp>
    </p:spTree>
    <p:extLst>
      <p:ext uri="{BB962C8B-B14F-4D97-AF65-F5344CB8AC3E}">
        <p14:creationId xmlns:p14="http://schemas.microsoft.com/office/powerpoint/2010/main" val="4207368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338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2B0DB2F-FA6D-EAF3-C265-C5A90C0D3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728663"/>
            <a:ext cx="10658476" cy="9366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85CBAB16-F550-23C9-9372-A14F9C48C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1" y="1665288"/>
            <a:ext cx="10658475" cy="44619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4"/>
            <a:r>
              <a:rPr lang="nl-NL" dirty="0"/>
              <a:t>Tweede niveau</a:t>
            </a:r>
          </a:p>
          <a:p>
            <a:pPr lvl="5"/>
            <a:r>
              <a:rPr lang="nl-NL" dirty="0"/>
              <a:t>Derde niveau</a:t>
            </a:r>
          </a:p>
          <a:p>
            <a:pPr lvl="6"/>
            <a:r>
              <a:rPr lang="nl-NL" dirty="0"/>
              <a:t>Vierde niveau</a:t>
            </a:r>
          </a:p>
          <a:p>
            <a:pPr lvl="7"/>
            <a:r>
              <a:rPr lang="nl-NL" dirty="0"/>
              <a:t>Vijfde niveau</a:t>
            </a:r>
          </a:p>
          <a:p>
            <a:pPr lvl="8"/>
            <a:r>
              <a:rPr lang="nl-NL" dirty="0"/>
              <a:t>Zesde niveau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DF944058-BFBE-0585-F84D-4147B0BE0772}"/>
              </a:ext>
            </a:extLst>
          </p:cNvPr>
          <p:cNvGrpSpPr/>
          <p:nvPr userDrawn="1"/>
        </p:nvGrpSpPr>
        <p:grpSpPr>
          <a:xfrm>
            <a:off x="11616787" y="2974869"/>
            <a:ext cx="420569" cy="919857"/>
            <a:chOff x="11616787" y="2974869"/>
            <a:chExt cx="420569" cy="919857"/>
          </a:xfrm>
        </p:grpSpPr>
        <p:pic>
          <p:nvPicPr>
            <p:cNvPr id="8" name="Afbeelding 7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B8C51E6-150F-A068-FFCF-7CBC1608D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1618809" y="2974869"/>
              <a:ext cx="418547" cy="418547"/>
            </a:xfrm>
            <a:prstGeom prst="rect">
              <a:avLst/>
            </a:prstGeom>
          </p:spPr>
        </p:pic>
        <p:pic>
          <p:nvPicPr>
            <p:cNvPr id="9" name="Afbeelding 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E7DF357-9F43-56C0-612B-6A454A584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1616787" y="3477126"/>
              <a:ext cx="417600" cy="417600"/>
            </a:xfrm>
            <a:prstGeom prst="rect">
              <a:avLst/>
            </a:prstGeom>
          </p:spPr>
        </p:pic>
      </p:grp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E660F10-B1D7-2310-BED0-914CF3B6D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6762" y="6356350"/>
            <a:ext cx="1065847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210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773" r:id="rId2"/>
    <p:sldLayoutId id="2147483807" r:id="rId3"/>
    <p:sldLayoutId id="2147483823" r:id="rId4"/>
    <p:sldLayoutId id="2147483774" r:id="rId5"/>
    <p:sldLayoutId id="2147483788" r:id="rId6"/>
    <p:sldLayoutId id="2147483827" r:id="rId7"/>
    <p:sldLayoutId id="2147483804" r:id="rId8"/>
    <p:sldLayoutId id="2147483810" r:id="rId9"/>
    <p:sldLayoutId id="2147483795" r:id="rId10"/>
    <p:sldLayoutId id="2147483798" r:id="rId11"/>
    <p:sldLayoutId id="2147483791" r:id="rId12"/>
    <p:sldLayoutId id="2147483792" r:id="rId13"/>
    <p:sldLayoutId id="2147483776" r:id="rId14"/>
    <p:sldLayoutId id="2147483793" r:id="rId15"/>
    <p:sldLayoutId id="2147483794" r:id="rId16"/>
    <p:sldLayoutId id="2147483824" r:id="rId17"/>
    <p:sldLayoutId id="2147483799" r:id="rId18"/>
    <p:sldLayoutId id="2147483821" r:id="rId19"/>
    <p:sldLayoutId id="2147483825" r:id="rId20"/>
    <p:sldLayoutId id="2147483802" r:id="rId21"/>
    <p:sldLayoutId id="2147483822" r:id="rId22"/>
    <p:sldLayoutId id="2147483826" r:id="rId23"/>
    <p:sldLayoutId id="2147483801" r:id="rId24"/>
    <p:sldLayoutId id="2147483820" r:id="rId25"/>
    <p:sldLayoutId id="2147483828" r:id="rId26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30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2880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>
          <a:tab pos="288000" algn="l"/>
          <a:tab pos="576000" algn="l"/>
          <a:tab pos="864000" algn="l"/>
          <a:tab pos="1152000" algn="l"/>
          <a:tab pos="1440000" algn="l"/>
          <a:tab pos="1728000" algn="l"/>
        </a:tabLst>
        <a:defRPr sz="2400" kern="1200" baseline="0">
          <a:solidFill>
            <a:schemeClr val="tx1"/>
          </a:solidFill>
          <a:latin typeface="+mj-lt"/>
          <a:ea typeface="+mn-ea"/>
          <a:cs typeface="+mn-cs"/>
        </a:defRPr>
      </a:lvl1pPr>
      <a:lvl2pPr marL="360000" indent="-360000" algn="l" defTabSz="914400" rtl="0" eaLnBrk="1" latinLnBrk="0" hangingPunct="1">
        <a:lnSpc>
          <a:spcPts val="2680"/>
        </a:lnSpc>
        <a:spcBef>
          <a:spcPts val="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288000" indent="288000" algn="l" defTabSz="914400" rtl="0" eaLnBrk="1" latinLnBrk="0" hangingPunct="1">
        <a:lnSpc>
          <a:spcPts val="2680"/>
        </a:lnSpc>
        <a:spcBef>
          <a:spcPts val="0"/>
        </a:spcBef>
        <a:buSzPct val="70000"/>
        <a:buFont typeface="Courier New" panose="02070309020205020404" pitchFamily="49" charset="0"/>
        <a:buChar char="o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914400" algn="l" defTabSz="914400" rtl="0" eaLnBrk="1" latinLnBrk="0" hangingPunct="1">
        <a:lnSpc>
          <a:spcPts val="268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576000" indent="-288000" algn="l" defTabSz="288000" rtl="0" eaLnBrk="1" latinLnBrk="0" hangingPunct="1">
        <a:lnSpc>
          <a:spcPct val="100000"/>
        </a:lnSpc>
        <a:spcBef>
          <a:spcPts val="0"/>
        </a:spcBef>
        <a:buSzPct val="70000"/>
        <a:buFont typeface="Courier New" panose="02070309020205020404" pitchFamily="49" charset="0"/>
        <a:buChar char="o"/>
        <a:tabLst>
          <a:tab pos="288000" algn="l"/>
          <a:tab pos="576000" algn="l"/>
          <a:tab pos="864000" algn="l"/>
          <a:tab pos="1152000" algn="l"/>
          <a:tab pos="1440000" algn="l"/>
          <a:tab pos="1728000" algn="l"/>
        </a:tabLst>
        <a:defRPr sz="2400" kern="1200" baseline="0">
          <a:solidFill>
            <a:schemeClr val="tx1"/>
          </a:solidFill>
          <a:latin typeface="+mj-lt"/>
          <a:ea typeface="+mn-ea"/>
          <a:cs typeface="+mn-cs"/>
        </a:defRPr>
      </a:lvl5pPr>
      <a:lvl6pPr marL="864000" indent="-288000" algn="l" defTabSz="288000" rtl="0" eaLnBrk="1" latinLnBrk="0" hangingPunct="1">
        <a:lnSpc>
          <a:spcPct val="100000"/>
        </a:lnSpc>
        <a:spcBef>
          <a:spcPts val="0"/>
        </a:spcBef>
        <a:buFont typeface="Systeemlettertype regulier"/>
        <a:buChar char="⎼"/>
        <a:tabLst>
          <a:tab pos="288000" algn="l"/>
          <a:tab pos="576000" algn="l"/>
          <a:tab pos="864000" algn="l"/>
          <a:tab pos="1152000" algn="l"/>
          <a:tab pos="1440000" algn="l"/>
          <a:tab pos="1728000" algn="l"/>
        </a:tabLst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152000" indent="-288000" algn="l" defTabSz="288000" rtl="0" eaLnBrk="1" latinLnBrk="0" hangingPunct="1">
        <a:lnSpc>
          <a:spcPct val="100000"/>
        </a:lnSpc>
        <a:spcBef>
          <a:spcPts val="0"/>
        </a:spcBef>
        <a:buSzPct val="120000"/>
        <a:buFont typeface="Systeemlettertype regulier"/>
        <a:buChar char="▪"/>
        <a:tabLst>
          <a:tab pos="288000" algn="l"/>
          <a:tab pos="576000" algn="l"/>
          <a:tab pos="864000" algn="l"/>
          <a:tab pos="1152000" algn="l"/>
          <a:tab pos="1440000" algn="l"/>
          <a:tab pos="1728000" algn="l"/>
        </a:tabLst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288000" algn="l" defTabSz="288000" rtl="0" eaLnBrk="1" latinLnBrk="0" hangingPunct="1">
        <a:lnSpc>
          <a:spcPct val="100000"/>
        </a:lnSpc>
        <a:spcBef>
          <a:spcPts val="0"/>
        </a:spcBef>
        <a:buSzPct val="120000"/>
        <a:buFont typeface="Systeemlettertype regulier"/>
        <a:buChar char="▫"/>
        <a:tabLst>
          <a:tab pos="288000" algn="l"/>
          <a:tab pos="576000" algn="l"/>
          <a:tab pos="864000" algn="l"/>
          <a:tab pos="1152000" algn="l"/>
          <a:tab pos="1440000" algn="l"/>
          <a:tab pos="1728000" algn="l"/>
        </a:tabLst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000" indent="-288000" algn="l" defTabSz="2880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>
          <a:tab pos="288000" algn="l"/>
          <a:tab pos="576000" algn="l"/>
          <a:tab pos="864000" algn="l"/>
          <a:tab pos="1152000" algn="l"/>
          <a:tab pos="1440000" algn="l"/>
          <a:tab pos="1728000" algn="l"/>
        </a:tabLst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pos="483" userDrawn="1">
          <p15:clr>
            <a:srgbClr val="F26B43"/>
          </p15:clr>
        </p15:guide>
        <p15:guide id="3" orient="horz" pos="3861" userDrawn="1">
          <p15:clr>
            <a:srgbClr val="F26B43"/>
          </p15:clr>
        </p15:guide>
        <p15:guide id="4" pos="7197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orient="horz" pos="10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1" y="1892301"/>
            <a:ext cx="10655300" cy="34565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tekst toe te voegen</a:t>
            </a:r>
          </a:p>
          <a:p>
            <a:pPr lvl="1"/>
            <a:r>
              <a:rPr lang="nl-NL" dirty="0"/>
              <a:t>Klik om tekst toe te voegen</a:t>
            </a:r>
          </a:p>
          <a:p>
            <a:pPr lvl="2"/>
            <a:r>
              <a:rPr lang="nl-NL" dirty="0"/>
              <a:t>Klik om tekst toe te voegen</a:t>
            </a:r>
          </a:p>
          <a:p>
            <a:pPr lvl="3"/>
            <a:r>
              <a:rPr lang="nl-NL" dirty="0"/>
              <a:t>Klik om tekst toe te voegen</a:t>
            </a:r>
          </a:p>
          <a:p>
            <a:pPr lvl="4"/>
            <a:r>
              <a:rPr lang="nl-NL" dirty="0"/>
              <a:t>Klik om tekst toe te voegen</a:t>
            </a:r>
          </a:p>
        </p:txBody>
      </p:sp>
      <p:sp>
        <p:nvSpPr>
          <p:cNvPr id="4" name="Tijdelijke aanduiding voor titel 3"/>
          <p:cNvSpPr>
            <a:spLocks noGrp="1"/>
          </p:cNvSpPr>
          <p:nvPr>
            <p:ph type="title"/>
          </p:nvPr>
        </p:nvSpPr>
        <p:spPr>
          <a:xfrm>
            <a:off x="768351" y="740833"/>
            <a:ext cx="10655299" cy="115146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titel van de dia toe te voegen</a:t>
            </a: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768350" y="5925278"/>
            <a:ext cx="10655300" cy="36618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6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nl-NL"/>
              <a:t>Bron: Jaarverslag ProRail 2016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940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chemeClr val="tx1"/>
          </a:solidFill>
          <a:latin typeface="Arial" charset="0"/>
          <a:ea typeface="+mj-ea"/>
          <a:cs typeface="+mj-cs"/>
        </a:defRPr>
      </a:lvl1pPr>
    </p:titleStyle>
    <p:bodyStyle>
      <a:lvl1pPr marL="239994" marR="0" indent="-243411" algn="l" defTabSz="914377" rtl="0" eaLnBrk="1" fontAlgn="auto" latinLnBrk="0" hangingPunct="1">
        <a:lnSpc>
          <a:spcPts val="3333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667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480472" indent="-239178" algn="l" defTabSz="914377" rtl="0" eaLnBrk="1" latinLnBrk="0" hangingPunct="1">
        <a:lnSpc>
          <a:spcPts val="3333"/>
        </a:lnSpc>
        <a:spcBef>
          <a:spcPts val="0"/>
        </a:spcBef>
        <a:buFont typeface="Arial" panose="020B0604020202020204" pitchFamily="34" charset="0"/>
        <a:buChar char="•"/>
        <a:tabLst/>
        <a:defRPr sz="2667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715415" indent="-234945" algn="l" defTabSz="914377" rtl="0" eaLnBrk="1" latinLnBrk="0" hangingPunct="1">
        <a:lnSpc>
          <a:spcPts val="3333"/>
        </a:lnSpc>
        <a:spcBef>
          <a:spcPts val="0"/>
        </a:spcBef>
        <a:buFont typeface="Arial" panose="020B0604020202020204" pitchFamily="34" charset="0"/>
        <a:buChar char="•"/>
        <a:tabLst/>
        <a:defRPr sz="2667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952476" indent="-237061" algn="l" defTabSz="914377" rtl="0" eaLnBrk="1" latinLnBrk="0" hangingPunct="1">
        <a:lnSpc>
          <a:spcPts val="3333"/>
        </a:lnSpc>
        <a:spcBef>
          <a:spcPts val="0"/>
        </a:spcBef>
        <a:buFont typeface="Arial" panose="020B0604020202020204" pitchFamily="34" charset="0"/>
        <a:buChar char="•"/>
        <a:tabLst/>
        <a:defRPr sz="2667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1189537" indent="-237061" algn="l" defTabSz="914377" rtl="0" eaLnBrk="1" latinLnBrk="0" hangingPunct="1">
        <a:lnSpc>
          <a:spcPts val="3333"/>
        </a:lnSpc>
        <a:spcBef>
          <a:spcPts val="0"/>
        </a:spcBef>
        <a:buFont typeface="Arial" panose="020B0604020202020204" pitchFamily="34" charset="0"/>
        <a:buChar char="•"/>
        <a:tabLst/>
        <a:defRPr sz="2667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pos="2880">
          <p15:clr>
            <a:srgbClr val="F26B43"/>
          </p15:clr>
        </p15:guide>
        <p15:guide id="12" pos="363">
          <p15:clr>
            <a:srgbClr val="F26B43"/>
          </p15:clr>
        </p15:guide>
        <p15:guide id="13" pos="5397">
          <p15:clr>
            <a:srgbClr val="F26B43"/>
          </p15:clr>
        </p15:guide>
        <p15:guide id="14" orient="horz" pos="350">
          <p15:clr>
            <a:srgbClr val="F26B43"/>
          </p15:clr>
        </p15:guide>
        <p15:guide id="15" orient="horz" pos="894">
          <p15:clr>
            <a:srgbClr val="F26B43"/>
          </p15:clr>
        </p15:guide>
        <p15:guide id="16" orient="horz" pos="1439">
          <p15:clr>
            <a:srgbClr val="F26B43"/>
          </p15:clr>
        </p15:guide>
        <p15:guide id="17" orient="horz" pos="1983">
          <p15:clr>
            <a:srgbClr val="F26B43"/>
          </p15:clr>
        </p15:guide>
        <p15:guide id="18" orient="horz" pos="2527">
          <p15:clr>
            <a:srgbClr val="F26B43"/>
          </p15:clr>
        </p15:guide>
        <p15:guide id="19" orient="horz" pos="2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RTMS - Rail NL">
            <a:extLst>
              <a:ext uri="{FF2B5EF4-FFF2-40B4-BE49-F238E27FC236}">
                <a16:creationId xmlns:a16="http://schemas.microsoft.com/office/drawing/2014/main" id="{6711FEC6-3502-F1C9-D453-E34C9DD8D51E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" r="3929"/>
          <a:stretch/>
        </p:blipFill>
        <p:spPr bwMode="auto">
          <a:xfrm>
            <a:off x="4756150" y="-4763"/>
            <a:ext cx="7435850" cy="53800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41C4A4F-3A96-81BF-9C25-E27C41423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728663"/>
            <a:ext cx="4064437" cy="2261117"/>
          </a:xfrm>
        </p:spPr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toekomst</a:t>
            </a:r>
            <a:r>
              <a:rPr lang="en-US" dirty="0"/>
              <a:t> van het spoor</a:t>
            </a:r>
            <a:endParaRPr lang="nl-NL" dirty="0"/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CC428A0A-4475-1610-7951-41A2064F8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763" y="3084088"/>
            <a:ext cx="3815397" cy="1716512"/>
          </a:xfrm>
        </p:spPr>
        <p:txBody>
          <a:bodyPr>
            <a:normAutofit/>
          </a:bodyPr>
          <a:lstStyle/>
          <a:p>
            <a:r>
              <a:rPr lang="en-US" dirty="0"/>
              <a:t>Trends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ontwikkelingen</a:t>
            </a:r>
            <a:r>
              <a:rPr lang="en-US" dirty="0"/>
              <a:t> in Nederland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A07051D-478B-8D68-94F8-36BC746B0F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Openbaar</a:t>
            </a:r>
          </a:p>
        </p:txBody>
      </p:sp>
    </p:spTree>
    <p:extLst>
      <p:ext uri="{BB962C8B-B14F-4D97-AF65-F5344CB8AC3E}">
        <p14:creationId xmlns:p14="http://schemas.microsoft.com/office/powerpoint/2010/main" val="1025302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72B3382-0A81-82BA-9645-410819E8F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Treinen laten bewegen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6E5197B-A605-8B0E-A7C2-E34209D3717C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Ontwikkelingen in het verleden</a:t>
            </a:r>
          </a:p>
          <a:p>
            <a:r>
              <a:rPr lang="nl-NL" dirty="0"/>
              <a:t>Stoomlocomotief</a:t>
            </a:r>
          </a:p>
          <a:p>
            <a:r>
              <a:rPr lang="nl-NL" dirty="0"/>
              <a:t>Diesel</a:t>
            </a:r>
          </a:p>
          <a:p>
            <a:r>
              <a:rPr lang="nl-NL" dirty="0"/>
              <a:t>Elektrisch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C607F18-A3C6-9476-A117-3B45988277E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  <p:pic>
        <p:nvPicPr>
          <p:cNvPr id="1028" name="Picture 4" descr="Loc NS 2215 - De Miljoenenlijn">
            <a:extLst>
              <a:ext uri="{FF2B5EF4-FFF2-40B4-BE49-F238E27FC236}">
                <a16:creationId xmlns:a16="http://schemas.microsoft.com/office/drawing/2014/main" id="{E60C3985-B774-3818-45FB-070D32401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452" y="2857950"/>
            <a:ext cx="5327457" cy="355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tlas van het eerste elektrische spoor">
            <a:extLst>
              <a:ext uri="{FF2B5EF4-FFF2-40B4-BE49-F238E27FC236}">
                <a16:creationId xmlns:a16="http://schemas.microsoft.com/office/drawing/2014/main" id="{B3E82764-2DF2-8625-C53B-90107532F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" t="17100" r="2058" b="18491"/>
          <a:stretch/>
        </p:blipFill>
        <p:spPr bwMode="auto">
          <a:xfrm>
            <a:off x="223520" y="3342640"/>
            <a:ext cx="4561840" cy="306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S 600 (stoomlocomotief) - Wikipedia">
            <a:extLst>
              <a:ext uri="{FF2B5EF4-FFF2-40B4-BE49-F238E27FC236}">
                <a16:creationId xmlns:a16="http://schemas.microsoft.com/office/drawing/2014/main" id="{D8CE7C46-1994-391D-E828-772200B13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252" y="136525"/>
            <a:ext cx="4606748" cy="254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000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543F92-69A2-21A2-4FEE-0DE88CE85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Futuristische ontwikkelingen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23259E-D0F9-496A-C93D-B228BC3E0983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nl-NL" dirty="0"/>
              <a:t>Magnetische trein</a:t>
            </a:r>
          </a:p>
          <a:p>
            <a:r>
              <a:rPr lang="nl-NL" dirty="0"/>
              <a:t>Hyperloop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C3CCCB-E224-8847-256F-82022BED56F4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1DD347-569C-674A-C865-77E895860FD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  <p:pic>
        <p:nvPicPr>
          <p:cNvPr id="3074" name="Picture 2" descr="Shanghai maglev train - Wikipedia">
            <a:extLst>
              <a:ext uri="{FF2B5EF4-FFF2-40B4-BE49-F238E27FC236}">
                <a16:creationId xmlns:a16="http://schemas.microsoft.com/office/drawing/2014/main" id="{278BF64F-8E8D-C2EA-D4C1-6B526D426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212" y="3663084"/>
            <a:ext cx="5060025" cy="272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C Maglev van de tweede generatie: de veelbelovende technologie die nog  niet van de grond kwam - RailTech.be">
            <a:extLst>
              <a:ext uri="{FF2B5EF4-FFF2-40B4-BE49-F238E27FC236}">
                <a16:creationId xmlns:a16="http://schemas.microsoft.com/office/drawing/2014/main" id="{5074253A-37A6-97F5-073E-527B96C14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212" y="136525"/>
            <a:ext cx="5060025" cy="337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actrain | Kardashev Scale Wiki | Fandom">
            <a:extLst>
              <a:ext uri="{FF2B5EF4-FFF2-40B4-BE49-F238E27FC236}">
                <a16:creationId xmlns:a16="http://schemas.microsoft.com/office/drawing/2014/main" id="{DDE82FB4-3221-FB2F-5D84-4D9C1CA20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969494"/>
            <a:ext cx="6075680" cy="341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083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Zelfrijdende auto laat nog op zich wachten - Computable.nl">
            <a:extLst>
              <a:ext uri="{FF2B5EF4-FFF2-40B4-BE49-F238E27FC236}">
                <a16:creationId xmlns:a16="http://schemas.microsoft.com/office/drawing/2014/main" id="{0C84E731-C67A-1E3A-9115-7030B12DD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1" r="6955"/>
          <a:stretch/>
        </p:blipFill>
        <p:spPr bwMode="auto">
          <a:xfrm>
            <a:off x="5373327" y="10"/>
            <a:ext cx="6821847" cy="6857990"/>
          </a:xfrm>
          <a:custGeom>
            <a:avLst/>
            <a:gdLst>
              <a:gd name="connsiteX0" fmla="*/ 0 w 3863752"/>
              <a:gd name="connsiteY0" fmla="*/ 0 h 6858000"/>
              <a:gd name="connsiteX1" fmla="*/ 3219780 w 3863752"/>
              <a:gd name="connsiteY1" fmla="*/ 0 h 6858000"/>
              <a:gd name="connsiteX2" fmla="*/ 3863752 w 3863752"/>
              <a:gd name="connsiteY2" fmla="*/ 643972 h 6858000"/>
              <a:gd name="connsiteX3" fmla="*/ 3863752 w 3863752"/>
              <a:gd name="connsiteY3" fmla="*/ 6858000 h 6858000"/>
              <a:gd name="connsiteX4" fmla="*/ 0 w 3863752"/>
              <a:gd name="connsiteY4" fmla="*/ 6858000 h 6858000"/>
              <a:gd name="connsiteX5" fmla="*/ 0 w 3863752"/>
              <a:gd name="connsiteY5" fmla="*/ 0 h 6858000"/>
              <a:gd name="connsiteX0" fmla="*/ 0 w 3863752"/>
              <a:gd name="connsiteY0" fmla="*/ 0 h 6858000"/>
              <a:gd name="connsiteX1" fmla="*/ 476580 w 3863752"/>
              <a:gd name="connsiteY1" fmla="*/ 0 h 6858000"/>
              <a:gd name="connsiteX2" fmla="*/ 3863752 w 3863752"/>
              <a:gd name="connsiteY2" fmla="*/ 643972 h 6858000"/>
              <a:gd name="connsiteX3" fmla="*/ 3863752 w 3863752"/>
              <a:gd name="connsiteY3" fmla="*/ 6858000 h 6858000"/>
              <a:gd name="connsiteX4" fmla="*/ 0 w 3863752"/>
              <a:gd name="connsiteY4" fmla="*/ 6858000 h 6858000"/>
              <a:gd name="connsiteX5" fmla="*/ 0 w 3863752"/>
              <a:gd name="connsiteY5" fmla="*/ 0 h 6858000"/>
              <a:gd name="connsiteX0" fmla="*/ 0 w 3863752"/>
              <a:gd name="connsiteY0" fmla="*/ 718457 h 6858000"/>
              <a:gd name="connsiteX1" fmla="*/ 476580 w 3863752"/>
              <a:gd name="connsiteY1" fmla="*/ 0 h 6858000"/>
              <a:gd name="connsiteX2" fmla="*/ 3863752 w 3863752"/>
              <a:gd name="connsiteY2" fmla="*/ 643972 h 6858000"/>
              <a:gd name="connsiteX3" fmla="*/ 3863752 w 3863752"/>
              <a:gd name="connsiteY3" fmla="*/ 6858000 h 6858000"/>
              <a:gd name="connsiteX4" fmla="*/ 0 w 3863752"/>
              <a:gd name="connsiteY4" fmla="*/ 6858000 h 6858000"/>
              <a:gd name="connsiteX5" fmla="*/ 0 w 3863752"/>
              <a:gd name="connsiteY5" fmla="*/ 718457 h 6858000"/>
              <a:gd name="connsiteX0" fmla="*/ 0 w 3863752"/>
              <a:gd name="connsiteY0" fmla="*/ 718457 h 6858000"/>
              <a:gd name="connsiteX1" fmla="*/ 476580 w 3863752"/>
              <a:gd name="connsiteY1" fmla="*/ 0 h 6858000"/>
              <a:gd name="connsiteX2" fmla="*/ 3863752 w 3863752"/>
              <a:gd name="connsiteY2" fmla="*/ 18821 h 6858000"/>
              <a:gd name="connsiteX3" fmla="*/ 3863752 w 3863752"/>
              <a:gd name="connsiteY3" fmla="*/ 6858000 h 6858000"/>
              <a:gd name="connsiteX4" fmla="*/ 0 w 3863752"/>
              <a:gd name="connsiteY4" fmla="*/ 6858000 h 6858000"/>
              <a:gd name="connsiteX5" fmla="*/ 0 w 3863752"/>
              <a:gd name="connsiteY5" fmla="*/ 718457 h 6858000"/>
              <a:gd name="connsiteX0" fmla="*/ 0 w 6110841"/>
              <a:gd name="connsiteY0" fmla="*/ 747640 h 6858000"/>
              <a:gd name="connsiteX1" fmla="*/ 2723669 w 6110841"/>
              <a:gd name="connsiteY1" fmla="*/ 0 h 6858000"/>
              <a:gd name="connsiteX2" fmla="*/ 6110841 w 6110841"/>
              <a:gd name="connsiteY2" fmla="*/ 18821 h 6858000"/>
              <a:gd name="connsiteX3" fmla="*/ 6110841 w 6110841"/>
              <a:gd name="connsiteY3" fmla="*/ 6858000 h 6858000"/>
              <a:gd name="connsiteX4" fmla="*/ 2247089 w 6110841"/>
              <a:gd name="connsiteY4" fmla="*/ 6858000 h 6858000"/>
              <a:gd name="connsiteX5" fmla="*/ 0 w 6110841"/>
              <a:gd name="connsiteY5" fmla="*/ 747640 h 6858000"/>
              <a:gd name="connsiteX0" fmla="*/ 749106 w 6859947"/>
              <a:gd name="connsiteY0" fmla="*/ 728819 h 6839179"/>
              <a:gd name="connsiteX1" fmla="*/ 0 w 6859947"/>
              <a:gd name="connsiteY1" fmla="*/ 10362 h 6839179"/>
              <a:gd name="connsiteX2" fmla="*/ 6859947 w 6859947"/>
              <a:gd name="connsiteY2" fmla="*/ 0 h 6839179"/>
              <a:gd name="connsiteX3" fmla="*/ 6859947 w 6859947"/>
              <a:gd name="connsiteY3" fmla="*/ 6839179 h 6839179"/>
              <a:gd name="connsiteX4" fmla="*/ 2996195 w 6859947"/>
              <a:gd name="connsiteY4" fmla="*/ 6839179 h 6839179"/>
              <a:gd name="connsiteX5" fmla="*/ 749106 w 6859947"/>
              <a:gd name="connsiteY5" fmla="*/ 728819 h 6839179"/>
              <a:gd name="connsiteX0" fmla="*/ 749106 w 6859947"/>
              <a:gd name="connsiteY0" fmla="*/ 728819 h 6858634"/>
              <a:gd name="connsiteX1" fmla="*/ 0 w 6859947"/>
              <a:gd name="connsiteY1" fmla="*/ 10362 h 6858634"/>
              <a:gd name="connsiteX2" fmla="*/ 6859947 w 6859947"/>
              <a:gd name="connsiteY2" fmla="*/ 0 h 6858634"/>
              <a:gd name="connsiteX3" fmla="*/ 6859947 w 6859947"/>
              <a:gd name="connsiteY3" fmla="*/ 6839179 h 6858634"/>
              <a:gd name="connsiteX4" fmla="*/ 778289 w 6859947"/>
              <a:gd name="connsiteY4" fmla="*/ 6858634 h 6858634"/>
              <a:gd name="connsiteX5" fmla="*/ 749106 w 6859947"/>
              <a:gd name="connsiteY5" fmla="*/ 728819 h 6858634"/>
              <a:gd name="connsiteX0" fmla="*/ 749106 w 6859947"/>
              <a:gd name="connsiteY0" fmla="*/ 728819 h 6839584"/>
              <a:gd name="connsiteX1" fmla="*/ 0 w 6859947"/>
              <a:gd name="connsiteY1" fmla="*/ 10362 h 6839584"/>
              <a:gd name="connsiteX2" fmla="*/ 6859947 w 6859947"/>
              <a:gd name="connsiteY2" fmla="*/ 0 h 6839584"/>
              <a:gd name="connsiteX3" fmla="*/ 6859947 w 6859947"/>
              <a:gd name="connsiteY3" fmla="*/ 6839179 h 6839584"/>
              <a:gd name="connsiteX4" fmla="*/ 765589 w 6859947"/>
              <a:gd name="connsiteY4" fmla="*/ 6839584 h 6839584"/>
              <a:gd name="connsiteX5" fmla="*/ 749106 w 6859947"/>
              <a:gd name="connsiteY5" fmla="*/ 728819 h 6839584"/>
              <a:gd name="connsiteX0" fmla="*/ 761806 w 6859947"/>
              <a:gd name="connsiteY0" fmla="*/ 719294 h 6839584"/>
              <a:gd name="connsiteX1" fmla="*/ 0 w 6859947"/>
              <a:gd name="connsiteY1" fmla="*/ 10362 h 6839584"/>
              <a:gd name="connsiteX2" fmla="*/ 6859947 w 6859947"/>
              <a:gd name="connsiteY2" fmla="*/ 0 h 6839584"/>
              <a:gd name="connsiteX3" fmla="*/ 6859947 w 6859947"/>
              <a:gd name="connsiteY3" fmla="*/ 6839179 h 6839584"/>
              <a:gd name="connsiteX4" fmla="*/ 765589 w 6859947"/>
              <a:gd name="connsiteY4" fmla="*/ 6839584 h 6839584"/>
              <a:gd name="connsiteX5" fmla="*/ 761806 w 6859947"/>
              <a:gd name="connsiteY5" fmla="*/ 719294 h 6839584"/>
              <a:gd name="connsiteX0" fmla="*/ 822131 w 6859947"/>
              <a:gd name="connsiteY0" fmla="*/ 684369 h 6839584"/>
              <a:gd name="connsiteX1" fmla="*/ 0 w 6859947"/>
              <a:gd name="connsiteY1" fmla="*/ 10362 h 6839584"/>
              <a:gd name="connsiteX2" fmla="*/ 6859947 w 6859947"/>
              <a:gd name="connsiteY2" fmla="*/ 0 h 6839584"/>
              <a:gd name="connsiteX3" fmla="*/ 6859947 w 6859947"/>
              <a:gd name="connsiteY3" fmla="*/ 6839179 h 6839584"/>
              <a:gd name="connsiteX4" fmla="*/ 765589 w 6859947"/>
              <a:gd name="connsiteY4" fmla="*/ 6839584 h 6839584"/>
              <a:gd name="connsiteX5" fmla="*/ 822131 w 6859947"/>
              <a:gd name="connsiteY5" fmla="*/ 684369 h 6839584"/>
              <a:gd name="connsiteX0" fmla="*/ 768156 w 6859947"/>
              <a:gd name="connsiteY0" fmla="*/ 716119 h 6839584"/>
              <a:gd name="connsiteX1" fmla="*/ 0 w 6859947"/>
              <a:gd name="connsiteY1" fmla="*/ 10362 h 6839584"/>
              <a:gd name="connsiteX2" fmla="*/ 6859947 w 6859947"/>
              <a:gd name="connsiteY2" fmla="*/ 0 h 6839584"/>
              <a:gd name="connsiteX3" fmla="*/ 6859947 w 6859947"/>
              <a:gd name="connsiteY3" fmla="*/ 6839179 h 6839584"/>
              <a:gd name="connsiteX4" fmla="*/ 765589 w 6859947"/>
              <a:gd name="connsiteY4" fmla="*/ 6839584 h 6839584"/>
              <a:gd name="connsiteX5" fmla="*/ 768156 w 6859947"/>
              <a:gd name="connsiteY5" fmla="*/ 716119 h 6839584"/>
              <a:gd name="connsiteX0" fmla="*/ 637981 w 6729772"/>
              <a:gd name="connsiteY0" fmla="*/ 731157 h 6854622"/>
              <a:gd name="connsiteX1" fmla="*/ 0 w 6729772"/>
              <a:gd name="connsiteY1" fmla="*/ 0 h 6854622"/>
              <a:gd name="connsiteX2" fmla="*/ 6729772 w 6729772"/>
              <a:gd name="connsiteY2" fmla="*/ 15038 h 6854622"/>
              <a:gd name="connsiteX3" fmla="*/ 6729772 w 6729772"/>
              <a:gd name="connsiteY3" fmla="*/ 6854217 h 6854622"/>
              <a:gd name="connsiteX4" fmla="*/ 635414 w 6729772"/>
              <a:gd name="connsiteY4" fmla="*/ 6854622 h 6854622"/>
              <a:gd name="connsiteX5" fmla="*/ 637981 w 6729772"/>
              <a:gd name="connsiteY5" fmla="*/ 731157 h 6854622"/>
              <a:gd name="connsiteX0" fmla="*/ 752281 w 6844072"/>
              <a:gd name="connsiteY0" fmla="*/ 731157 h 6854622"/>
              <a:gd name="connsiteX1" fmla="*/ 0 w 6844072"/>
              <a:gd name="connsiteY1" fmla="*/ 0 h 6854622"/>
              <a:gd name="connsiteX2" fmla="*/ 6844072 w 6844072"/>
              <a:gd name="connsiteY2" fmla="*/ 15038 h 6854622"/>
              <a:gd name="connsiteX3" fmla="*/ 6844072 w 6844072"/>
              <a:gd name="connsiteY3" fmla="*/ 6854217 h 6854622"/>
              <a:gd name="connsiteX4" fmla="*/ 749714 w 6844072"/>
              <a:gd name="connsiteY4" fmla="*/ 6854622 h 6854622"/>
              <a:gd name="connsiteX5" fmla="*/ 752281 w 6844072"/>
              <a:gd name="connsiteY5" fmla="*/ 731157 h 6854622"/>
              <a:gd name="connsiteX0" fmla="*/ 752281 w 6850422"/>
              <a:gd name="connsiteY0" fmla="*/ 731994 h 6855459"/>
              <a:gd name="connsiteX1" fmla="*/ 0 w 6850422"/>
              <a:gd name="connsiteY1" fmla="*/ 837 h 6855459"/>
              <a:gd name="connsiteX2" fmla="*/ 6850422 w 6850422"/>
              <a:gd name="connsiteY2" fmla="*/ 0 h 6855459"/>
              <a:gd name="connsiteX3" fmla="*/ 6844072 w 6850422"/>
              <a:gd name="connsiteY3" fmla="*/ 6855054 h 6855459"/>
              <a:gd name="connsiteX4" fmla="*/ 749714 w 6850422"/>
              <a:gd name="connsiteY4" fmla="*/ 6855459 h 6855459"/>
              <a:gd name="connsiteX5" fmla="*/ 752281 w 6850422"/>
              <a:gd name="connsiteY5" fmla="*/ 731994 h 6855459"/>
              <a:gd name="connsiteX0" fmla="*/ 752281 w 6844139"/>
              <a:gd name="connsiteY0" fmla="*/ 735169 h 6858634"/>
              <a:gd name="connsiteX1" fmla="*/ 0 w 6844139"/>
              <a:gd name="connsiteY1" fmla="*/ 4012 h 6858634"/>
              <a:gd name="connsiteX2" fmla="*/ 6799622 w 6844139"/>
              <a:gd name="connsiteY2" fmla="*/ 0 h 6858634"/>
              <a:gd name="connsiteX3" fmla="*/ 6844072 w 6844139"/>
              <a:gd name="connsiteY3" fmla="*/ 6858229 h 6858634"/>
              <a:gd name="connsiteX4" fmla="*/ 749714 w 6844139"/>
              <a:gd name="connsiteY4" fmla="*/ 6858634 h 6858634"/>
              <a:gd name="connsiteX5" fmla="*/ 752281 w 6844139"/>
              <a:gd name="connsiteY5" fmla="*/ 735169 h 6858634"/>
              <a:gd name="connsiteX0" fmla="*/ 752281 w 6847247"/>
              <a:gd name="connsiteY0" fmla="*/ 731994 h 6855459"/>
              <a:gd name="connsiteX1" fmla="*/ 0 w 6847247"/>
              <a:gd name="connsiteY1" fmla="*/ 837 h 6855459"/>
              <a:gd name="connsiteX2" fmla="*/ 6847247 w 6847247"/>
              <a:gd name="connsiteY2" fmla="*/ 0 h 6855459"/>
              <a:gd name="connsiteX3" fmla="*/ 6844072 w 6847247"/>
              <a:gd name="connsiteY3" fmla="*/ 6855054 h 6855459"/>
              <a:gd name="connsiteX4" fmla="*/ 749714 w 6847247"/>
              <a:gd name="connsiteY4" fmla="*/ 6855459 h 6855459"/>
              <a:gd name="connsiteX5" fmla="*/ 752281 w 6847247"/>
              <a:gd name="connsiteY5" fmla="*/ 731994 h 6855459"/>
              <a:gd name="connsiteX0" fmla="*/ 917381 w 6847247"/>
              <a:gd name="connsiteY0" fmla="*/ 722469 h 6855459"/>
              <a:gd name="connsiteX1" fmla="*/ 0 w 6847247"/>
              <a:gd name="connsiteY1" fmla="*/ 837 h 6855459"/>
              <a:gd name="connsiteX2" fmla="*/ 6847247 w 6847247"/>
              <a:gd name="connsiteY2" fmla="*/ 0 h 6855459"/>
              <a:gd name="connsiteX3" fmla="*/ 6844072 w 6847247"/>
              <a:gd name="connsiteY3" fmla="*/ 6855054 h 6855459"/>
              <a:gd name="connsiteX4" fmla="*/ 749714 w 6847247"/>
              <a:gd name="connsiteY4" fmla="*/ 6855459 h 6855459"/>
              <a:gd name="connsiteX5" fmla="*/ 917381 w 6847247"/>
              <a:gd name="connsiteY5" fmla="*/ 722469 h 6855459"/>
              <a:gd name="connsiteX0" fmla="*/ 749106 w 6847247"/>
              <a:gd name="connsiteY0" fmla="*/ 728819 h 6855459"/>
              <a:gd name="connsiteX1" fmla="*/ 0 w 6847247"/>
              <a:gd name="connsiteY1" fmla="*/ 837 h 6855459"/>
              <a:gd name="connsiteX2" fmla="*/ 6847247 w 6847247"/>
              <a:gd name="connsiteY2" fmla="*/ 0 h 6855459"/>
              <a:gd name="connsiteX3" fmla="*/ 6844072 w 6847247"/>
              <a:gd name="connsiteY3" fmla="*/ 6855054 h 6855459"/>
              <a:gd name="connsiteX4" fmla="*/ 749714 w 6847247"/>
              <a:gd name="connsiteY4" fmla="*/ 6855459 h 6855459"/>
              <a:gd name="connsiteX5" fmla="*/ 749106 w 6847247"/>
              <a:gd name="connsiteY5" fmla="*/ 728819 h 6855459"/>
              <a:gd name="connsiteX0" fmla="*/ 723706 w 6821847"/>
              <a:gd name="connsiteY0" fmla="*/ 728819 h 6855459"/>
              <a:gd name="connsiteX1" fmla="*/ 0 w 6821847"/>
              <a:gd name="connsiteY1" fmla="*/ 4011 h 6855459"/>
              <a:gd name="connsiteX2" fmla="*/ 6821847 w 6821847"/>
              <a:gd name="connsiteY2" fmla="*/ 0 h 6855459"/>
              <a:gd name="connsiteX3" fmla="*/ 6818672 w 6821847"/>
              <a:gd name="connsiteY3" fmla="*/ 6855054 h 6855459"/>
              <a:gd name="connsiteX4" fmla="*/ 724314 w 6821847"/>
              <a:gd name="connsiteY4" fmla="*/ 6855459 h 6855459"/>
              <a:gd name="connsiteX5" fmla="*/ 723706 w 6821847"/>
              <a:gd name="connsiteY5" fmla="*/ 728819 h 685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21847" h="6855459">
                <a:moveTo>
                  <a:pt x="723706" y="728819"/>
                </a:moveTo>
                <a:lnTo>
                  <a:pt x="0" y="4011"/>
                </a:lnTo>
                <a:lnTo>
                  <a:pt x="6821847" y="0"/>
                </a:lnTo>
                <a:cubicBezTo>
                  <a:pt x="6819730" y="2285018"/>
                  <a:pt x="6820789" y="4570036"/>
                  <a:pt x="6818672" y="6855054"/>
                </a:cubicBezTo>
                <a:lnTo>
                  <a:pt x="724314" y="6855459"/>
                </a:lnTo>
                <a:cubicBezTo>
                  <a:pt x="718820" y="4818537"/>
                  <a:pt x="729200" y="2765741"/>
                  <a:pt x="723706" y="728819"/>
                </a:cubicBezTo>
                <a:close/>
              </a:path>
            </a:pathLst>
          </a:cu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928CAAD-6379-632D-0A3F-118E1B39C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728663"/>
            <a:ext cx="4968875" cy="936625"/>
          </a:xfrm>
        </p:spPr>
        <p:txBody>
          <a:bodyPr anchor="t">
            <a:normAutofit/>
          </a:bodyPr>
          <a:lstStyle/>
          <a:p>
            <a:r>
              <a:rPr lang="nl-NL" dirty="0"/>
              <a:t>Ook zelfsturende auto’s rijden in sporen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55A8468-4309-9916-85BC-0B56F91841E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66763" y="1665288"/>
            <a:ext cx="4968875" cy="4464050"/>
          </a:xfrm>
        </p:spPr>
        <p:txBody>
          <a:bodyPr/>
          <a:lstStyle/>
          <a:p>
            <a:r>
              <a:rPr lang="en-US" dirty="0" err="1"/>
              <a:t>Flexibele</a:t>
            </a:r>
            <a:r>
              <a:rPr lang="en-US" dirty="0"/>
              <a:t> routes</a:t>
            </a:r>
          </a:p>
          <a:p>
            <a:r>
              <a:rPr lang="en-US" dirty="0"/>
              <a:t>Van </a:t>
            </a:r>
            <a:r>
              <a:rPr lang="en-US" dirty="0" err="1"/>
              <a:t>deur</a:t>
            </a:r>
            <a:r>
              <a:rPr lang="en-US" dirty="0"/>
              <a:t> tot </a:t>
            </a:r>
            <a:r>
              <a:rPr lang="en-US" dirty="0" err="1"/>
              <a:t>deur</a:t>
            </a:r>
            <a:r>
              <a:rPr lang="en-US" dirty="0"/>
              <a:t> Vervoer</a:t>
            </a:r>
          </a:p>
          <a:p>
            <a:r>
              <a:rPr lang="en-US" dirty="0" err="1"/>
              <a:t>Individueel</a:t>
            </a:r>
            <a:r>
              <a:rPr lang="en-US" dirty="0"/>
              <a:t> </a:t>
            </a:r>
            <a:r>
              <a:rPr lang="en-US" dirty="0" err="1"/>
              <a:t>vervoer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7C4F5E-103E-848B-42EE-1D23EACA396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66762" y="6356350"/>
            <a:ext cx="1065847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l-NL"/>
              <a:t>De toekomst van het spoor | De ontwikkeling van ERTMS | Alf Smolders MBA PhD</a:t>
            </a:r>
          </a:p>
        </p:txBody>
      </p:sp>
    </p:spTree>
    <p:extLst>
      <p:ext uri="{BB962C8B-B14F-4D97-AF65-F5344CB8AC3E}">
        <p14:creationId xmlns:p14="http://schemas.microsoft.com/office/powerpoint/2010/main" val="3502911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chinist Enkhuizen | Werken bij NS">
            <a:extLst>
              <a:ext uri="{FF2B5EF4-FFF2-40B4-BE49-F238E27FC236}">
                <a16:creationId xmlns:a16="http://schemas.microsoft.com/office/drawing/2014/main" id="{492C4039-524E-BDDB-4A3D-C40DD4EE0256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609D812-C35D-E180-E768-4FFE68E09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Digitalisering van treinbeveiliging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AE364B1-88C9-8D19-EA1F-BB20DD425CB9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>
            <a:normAutofit/>
          </a:bodyPr>
          <a:lstStyle/>
          <a:p>
            <a:r>
              <a:rPr lang="nl-NL" dirty="0"/>
              <a:t>ERTMS</a:t>
            </a:r>
          </a:p>
          <a:p>
            <a:pPr lvl="1"/>
            <a:r>
              <a:rPr lang="nl-NL" dirty="0"/>
              <a:t>European Rail Traffic Management System</a:t>
            </a:r>
          </a:p>
          <a:p>
            <a:r>
              <a:rPr lang="nl-NL" dirty="0"/>
              <a:t>Verbeterde Veiligheid</a:t>
            </a:r>
          </a:p>
          <a:p>
            <a:r>
              <a:rPr lang="nl-NL" dirty="0"/>
              <a:t>Verhoogde Efficiëntie</a:t>
            </a:r>
          </a:p>
          <a:p>
            <a:r>
              <a:rPr lang="nl-NL" dirty="0"/>
              <a:t>Interoperabiliteit</a:t>
            </a:r>
          </a:p>
          <a:p>
            <a:r>
              <a:rPr lang="nl-NL" dirty="0"/>
              <a:t>Op termijn is uniformiteit kostenverlagend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3B89E4-B3A1-FDB7-2925-72644378DF6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2927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584285-13A4-0F89-FBA4-CA743513D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Stukje geschiedenis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3A79F43-6D68-B4AE-6F3D-A00440DE72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  <p:pic>
        <p:nvPicPr>
          <p:cNvPr id="8" name="Afbeelding 7" descr="Afbeelding met staal, overdekt, engineering, gebouw&#10;&#10;Automatisch gegenereerde beschrijving">
            <a:extLst>
              <a:ext uri="{FF2B5EF4-FFF2-40B4-BE49-F238E27FC236}">
                <a16:creationId xmlns:a16="http://schemas.microsoft.com/office/drawing/2014/main" id="{34FCC1BE-4444-DC9F-4CD3-18CC6617A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171" y="311083"/>
            <a:ext cx="4637988" cy="61839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Afbeelding 9" descr="Afbeelding met overdekt, muur, vloer, Kantoorgebouw&#10;&#10;Automatisch gegenereerde beschrijving">
            <a:extLst>
              <a:ext uri="{FF2B5EF4-FFF2-40B4-BE49-F238E27FC236}">
                <a16:creationId xmlns:a16="http://schemas.microsoft.com/office/drawing/2014/main" id="{4AE4D41B-06C1-DB21-BCE9-3F7657ED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283" b="14639"/>
          <a:stretch/>
        </p:blipFill>
        <p:spPr>
          <a:xfrm>
            <a:off x="254787" y="3557840"/>
            <a:ext cx="6050763" cy="27717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Tijdelijke aanduiding voor inhoud 5" descr="Afbeelding met kleding, schoeisel, persoon, meubels&#10;&#10;Automatisch gegenereerde beschrijving">
            <a:extLst>
              <a:ext uri="{FF2B5EF4-FFF2-40B4-BE49-F238E27FC236}">
                <a16:creationId xmlns:a16="http://schemas.microsoft.com/office/drawing/2014/main" id="{53C44ACD-85DB-951E-9C39-0DC21537D9B7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4"/>
          <a:stretch>
            <a:fillRect/>
          </a:stretch>
        </p:blipFill>
        <p:spPr>
          <a:xfrm>
            <a:off x="269275" y="1196976"/>
            <a:ext cx="3421691" cy="25662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99790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56C590-5834-1F66-EBAD-DDFDD5B56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Automatisch Trein Beïnvloeding (ATB)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0C90A5-CF48-9067-7114-DBD559C630F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99887" y="1665288"/>
            <a:ext cx="4759342" cy="4464050"/>
          </a:xfrm>
        </p:spPr>
        <p:txBody>
          <a:bodyPr/>
          <a:lstStyle/>
          <a:p>
            <a:r>
              <a:rPr lang="nl-NL" dirty="0"/>
              <a:t>Sinds de jaren 1920 was er behoefte aan treincommunicatie</a:t>
            </a:r>
          </a:p>
          <a:p>
            <a:r>
              <a:rPr lang="nl-NL" dirty="0"/>
              <a:t>ATB werd ontwikkeld naar aanleiding van het treinongeluk Harmelen op 8 januari 1962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7F54FBC-5593-D407-34A8-D8ABC0872EB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  <p:pic>
        <p:nvPicPr>
          <p:cNvPr id="5" name="Picture 2" descr="schema spoorstroomloop">
            <a:extLst>
              <a:ext uri="{FF2B5EF4-FFF2-40B4-BE49-F238E27FC236}">
                <a16:creationId xmlns:a16="http://schemas.microsoft.com/office/drawing/2014/main" id="{D49311D6-160A-4020-92F6-B6EDCA859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21" y="1397718"/>
            <a:ext cx="2844363" cy="394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oto van geïsoleerde spoorlas">
            <a:extLst>
              <a:ext uri="{FF2B5EF4-FFF2-40B4-BE49-F238E27FC236}">
                <a16:creationId xmlns:a16="http://schemas.microsoft.com/office/drawing/2014/main" id="{2E9C39CF-E1B4-4DFC-A714-8479027E7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45" y="1354656"/>
            <a:ext cx="2630674" cy="197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ATB-code 96">
            <a:extLst>
              <a:ext uri="{FF2B5EF4-FFF2-40B4-BE49-F238E27FC236}">
                <a16:creationId xmlns:a16="http://schemas.microsoft.com/office/drawing/2014/main" id="{E4BB9465-559D-45CB-BA2A-BC06561AE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430" y="4192799"/>
            <a:ext cx="2694739" cy="115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DFB6133B-6CF6-403B-92AA-EB6B76802E14}"/>
              </a:ext>
            </a:extLst>
          </p:cNvPr>
          <p:cNvSpPr txBox="1">
            <a:spLocks/>
          </p:cNvSpPr>
          <p:nvPr/>
        </p:nvSpPr>
        <p:spPr>
          <a:xfrm>
            <a:off x="3368306" y="5398365"/>
            <a:ext cx="3124765" cy="6740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392F29"/>
                </a:solidFill>
                <a:effectLst/>
                <a:uLnTx/>
                <a:uFillTx/>
                <a:latin typeface="Museo 900" panose="02000000000000000000"/>
                <a:ea typeface="+mj-ea"/>
                <a:cs typeface="+mj-cs"/>
              </a:rPr>
              <a:t>Automatische trein Beïnvloeding (ATB) door kortsluiting: codes vanuit de baan naar de trein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C75C8F3-F2F2-4D52-A053-EA82C2A56DA5}"/>
              </a:ext>
            </a:extLst>
          </p:cNvPr>
          <p:cNvSpPr txBox="1">
            <a:spLocks/>
          </p:cNvSpPr>
          <p:nvPr/>
        </p:nvSpPr>
        <p:spPr>
          <a:xfrm>
            <a:off x="303221" y="5398365"/>
            <a:ext cx="2771804" cy="2862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392F29"/>
                </a:solidFill>
                <a:effectLst/>
                <a:uLnTx/>
                <a:uFillTx/>
                <a:latin typeface="Museo 900" panose="02000000000000000000"/>
                <a:ea typeface="+mj-ea"/>
                <a:cs typeface="+mj-cs"/>
              </a:rPr>
              <a:t>Detectie: spoorstroomlopen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C8FDB87-FDBB-4E54-9154-051E91D8D89A}"/>
              </a:ext>
            </a:extLst>
          </p:cNvPr>
          <p:cNvSpPr txBox="1">
            <a:spLocks/>
          </p:cNvSpPr>
          <p:nvPr/>
        </p:nvSpPr>
        <p:spPr>
          <a:xfrm>
            <a:off x="3784126" y="3317294"/>
            <a:ext cx="2311873" cy="6740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392F29"/>
                </a:solidFill>
                <a:effectLst/>
                <a:uLnTx/>
                <a:uFillTx/>
                <a:latin typeface="Museo 900" panose="02000000000000000000"/>
                <a:ea typeface="+mj-ea"/>
                <a:cs typeface="+mj-cs"/>
              </a:rPr>
              <a:t>Secties gescheiden door Elektrische Scheidingslassen (ES-lassen</a:t>
            </a:r>
            <a:r>
              <a:rPr lang="nl-NL" sz="1400" dirty="0">
                <a:solidFill>
                  <a:srgbClr val="392F29"/>
                </a:solidFill>
                <a:latin typeface="Museo 900" panose="02000000000000000000"/>
                <a:ea typeface="+mj-ea"/>
                <a:cs typeface="+mj-cs"/>
              </a:rPr>
              <a:t>)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392F29"/>
              </a:solidFill>
              <a:effectLst/>
              <a:uLnTx/>
              <a:uFillTx/>
              <a:latin typeface="Museo 900" panose="02000000000000000000"/>
              <a:ea typeface="+mj-ea"/>
              <a:cs typeface="+mj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D9FFA8-C710-BA5B-5EE7-F9B773180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15" y="3654309"/>
            <a:ext cx="4411415" cy="251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531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est je DMI kennis in vier vragen | ERTMS NL">
            <a:extLst>
              <a:ext uri="{FF2B5EF4-FFF2-40B4-BE49-F238E27FC236}">
                <a16:creationId xmlns:a16="http://schemas.microsoft.com/office/drawing/2014/main" id="{90AEB6A1-A3B2-E3B8-2D14-2FE5FB214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241570"/>
            <a:ext cx="5232858" cy="261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ltijd al willen weten hoe het is om een trein te besturen? Dit is je kans  | Trouw">
            <a:extLst>
              <a:ext uri="{FF2B5EF4-FFF2-40B4-BE49-F238E27FC236}">
                <a16:creationId xmlns:a16="http://schemas.microsoft.com/office/drawing/2014/main" id="{9F29A4E2-F453-3D6D-021C-BA34F2280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ijl: gebogen 17">
            <a:extLst>
              <a:ext uri="{FF2B5EF4-FFF2-40B4-BE49-F238E27FC236}">
                <a16:creationId xmlns:a16="http://schemas.microsoft.com/office/drawing/2014/main" id="{689FC881-27B4-411A-50E7-C3A4BBD4D10D}"/>
              </a:ext>
            </a:extLst>
          </p:cNvPr>
          <p:cNvSpPr/>
          <p:nvPr/>
        </p:nvSpPr>
        <p:spPr>
          <a:xfrm rot="3924523">
            <a:off x="3467752" y="715260"/>
            <a:ext cx="6590423" cy="4335849"/>
          </a:xfrm>
          <a:prstGeom prst="bentArrow">
            <a:avLst>
              <a:gd name="adj1" fmla="val 12883"/>
              <a:gd name="adj2" fmla="val 14424"/>
              <a:gd name="adj3" fmla="val 50000"/>
              <a:gd name="adj4" fmla="val 65363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362676-0274-5043-1C62-47D38EBFB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6090" y="728664"/>
            <a:ext cx="4392889" cy="936624"/>
          </a:xfrm>
        </p:spPr>
        <p:txBody>
          <a:bodyPr/>
          <a:lstStyle/>
          <a:p>
            <a:pPr algn="r"/>
            <a:r>
              <a:rPr lang="en-GB" dirty="0"/>
              <a:t>Van </a:t>
            </a:r>
            <a:r>
              <a:rPr lang="en-GB" dirty="0" err="1"/>
              <a:t>analoog</a:t>
            </a:r>
            <a:r>
              <a:rPr lang="en-GB" dirty="0"/>
              <a:t> </a:t>
            </a:r>
            <a:r>
              <a:rPr lang="en-GB" dirty="0" err="1"/>
              <a:t>naar</a:t>
            </a:r>
            <a:r>
              <a:rPr lang="en-GB" dirty="0"/>
              <a:t> </a:t>
            </a:r>
            <a:r>
              <a:rPr lang="en-GB" dirty="0" err="1"/>
              <a:t>digitaal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DD03DA-0CD9-DF2B-92CD-4558406D458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136089" y="1665288"/>
            <a:ext cx="4392891" cy="4464050"/>
          </a:xfrm>
        </p:spPr>
        <p:txBody>
          <a:bodyPr/>
          <a:lstStyle/>
          <a:p>
            <a:pPr algn="r"/>
            <a:r>
              <a:rPr lang="nl-NL" dirty="0"/>
              <a:t>ATB: de machinist krijgt instructies van seinen naast de baan</a:t>
            </a:r>
          </a:p>
          <a:p>
            <a:pPr algn="r"/>
            <a:r>
              <a:rPr lang="nl-NL" dirty="0"/>
              <a:t>ERTMS: de machinist krijgt instructies op het display (level 2)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3304AFD-842B-8B4E-12F0-2BBC47CCB9A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De toekomst van het spoor | De ontwikkeling van ERTMS | Alf Smolders MBA PhD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877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90618B-BA4A-07F8-7BA0-A9A6C35CD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totale ERTMS Systeem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4B90CD-AD42-D41B-2F97-0F574C14C7F4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DB541F0-EC9B-05C6-1E3B-5BF4A1C1FE8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1611B21A-0F41-1FB8-7D2E-EB2A7C721BC5}"/>
              </a:ext>
            </a:extLst>
          </p:cNvPr>
          <p:cNvSpPr/>
          <p:nvPr/>
        </p:nvSpPr>
        <p:spPr>
          <a:xfrm>
            <a:off x="8117596" y="1850078"/>
            <a:ext cx="427327" cy="12819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14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A7BEB29-DAF9-DA64-4D27-A6CA537954E4}"/>
              </a:ext>
            </a:extLst>
          </p:cNvPr>
          <p:cNvSpPr/>
          <p:nvPr/>
        </p:nvSpPr>
        <p:spPr>
          <a:xfrm>
            <a:off x="7772976" y="1059174"/>
            <a:ext cx="4332554" cy="49847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1600" dirty="0"/>
          </a:p>
        </p:txBody>
      </p:sp>
      <p:sp>
        <p:nvSpPr>
          <p:cNvPr id="12" name="Tekstvak 161">
            <a:extLst>
              <a:ext uri="{FF2B5EF4-FFF2-40B4-BE49-F238E27FC236}">
                <a16:creationId xmlns:a16="http://schemas.microsoft.com/office/drawing/2014/main" id="{4BDF97F0-7E29-DB84-7CAB-C4D2D283EDD0}"/>
              </a:ext>
            </a:extLst>
          </p:cNvPr>
          <p:cNvSpPr txBox="1"/>
          <p:nvPr/>
        </p:nvSpPr>
        <p:spPr>
          <a:xfrm>
            <a:off x="8118920" y="1123980"/>
            <a:ext cx="236917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400" dirty="0">
                <a:latin typeface="Rockwell Nova" panose="02060503020205020403" pitchFamily="18" charset="0"/>
                <a:cs typeface="Posterama" panose="020B0502040204020203" pitchFamily="34" charset="0"/>
              </a:rPr>
              <a:t>Object-controller kasten</a:t>
            </a:r>
          </a:p>
        </p:txBody>
      </p:sp>
      <p:sp>
        <p:nvSpPr>
          <p:cNvPr id="13" name="Tekstvak 162">
            <a:extLst>
              <a:ext uri="{FF2B5EF4-FFF2-40B4-BE49-F238E27FC236}">
                <a16:creationId xmlns:a16="http://schemas.microsoft.com/office/drawing/2014/main" id="{15E2EF67-5C8C-B3B6-37B1-EE9C2D8F37CA}"/>
              </a:ext>
            </a:extLst>
          </p:cNvPr>
          <p:cNvSpPr txBox="1"/>
          <p:nvPr/>
        </p:nvSpPr>
        <p:spPr>
          <a:xfrm>
            <a:off x="8117596" y="1456749"/>
            <a:ext cx="1815369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400" dirty="0">
                <a:latin typeface="Rockwell Nova" panose="02060503020205020403" pitchFamily="18" charset="0"/>
                <a:cs typeface="Posterama" panose="020B0502040204020203" pitchFamily="34" charset="0"/>
              </a:rPr>
              <a:t>Object-controllers</a:t>
            </a:r>
          </a:p>
        </p:txBody>
      </p:sp>
      <p:sp>
        <p:nvSpPr>
          <p:cNvPr id="14" name="Tekstvak 163">
            <a:extLst>
              <a:ext uri="{FF2B5EF4-FFF2-40B4-BE49-F238E27FC236}">
                <a16:creationId xmlns:a16="http://schemas.microsoft.com/office/drawing/2014/main" id="{01AAD358-2136-65C6-D3D1-D7E971D0CE68}"/>
              </a:ext>
            </a:extLst>
          </p:cNvPr>
          <p:cNvSpPr txBox="1"/>
          <p:nvPr/>
        </p:nvSpPr>
        <p:spPr>
          <a:xfrm>
            <a:off x="8117596" y="1748833"/>
            <a:ext cx="1210588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400" dirty="0">
                <a:latin typeface="Rockwell Nova" panose="02060503020205020403" pitchFamily="18" charset="0"/>
                <a:cs typeface="Posterama" panose="020B0502040204020203" pitchFamily="34" charset="0"/>
              </a:rPr>
              <a:t>Assenteller</a:t>
            </a:r>
          </a:p>
        </p:txBody>
      </p:sp>
      <p:sp>
        <p:nvSpPr>
          <p:cNvPr id="15" name="Tekstvak 164">
            <a:extLst>
              <a:ext uri="{FF2B5EF4-FFF2-40B4-BE49-F238E27FC236}">
                <a16:creationId xmlns:a16="http://schemas.microsoft.com/office/drawing/2014/main" id="{F9716305-A15E-111D-4C19-2829F98DBCE8}"/>
              </a:ext>
            </a:extLst>
          </p:cNvPr>
          <p:cNvSpPr txBox="1"/>
          <p:nvPr/>
        </p:nvSpPr>
        <p:spPr>
          <a:xfrm>
            <a:off x="8117596" y="2046920"/>
            <a:ext cx="801823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400" dirty="0" err="1">
                <a:latin typeface="Rockwell Nova" panose="02060503020205020403" pitchFamily="18" charset="0"/>
                <a:cs typeface="Posterama" panose="020B0502040204020203" pitchFamily="34" charset="0"/>
              </a:rPr>
              <a:t>Balises</a:t>
            </a:r>
            <a:endParaRPr lang="nl-NL" sz="1400" dirty="0">
              <a:latin typeface="Rockwell Nova" panose="02060503020205020403" pitchFamily="18" charset="0"/>
              <a:cs typeface="Posterama" panose="020B0502040204020203" pitchFamily="34" charset="0"/>
            </a:endParaRPr>
          </a:p>
        </p:txBody>
      </p:sp>
      <p:sp>
        <p:nvSpPr>
          <p:cNvPr id="16" name="Tekstvak 165">
            <a:extLst>
              <a:ext uri="{FF2B5EF4-FFF2-40B4-BE49-F238E27FC236}">
                <a16:creationId xmlns:a16="http://schemas.microsoft.com/office/drawing/2014/main" id="{8F844D28-DCB6-6881-43BB-B094072F933F}"/>
              </a:ext>
            </a:extLst>
          </p:cNvPr>
          <p:cNvSpPr txBox="1"/>
          <p:nvPr/>
        </p:nvSpPr>
        <p:spPr>
          <a:xfrm>
            <a:off x="8117596" y="2346000"/>
            <a:ext cx="2073773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400" dirty="0">
                <a:latin typeface="Rockwell Nova" panose="02060503020205020403" pitchFamily="18" charset="0"/>
                <a:cs typeface="Posterama" panose="020B0502040204020203" pitchFamily="34" charset="0"/>
              </a:rPr>
              <a:t>Stop Markeer Borden</a:t>
            </a:r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D3533798-594C-2CEF-1D3D-AD2CA449318A}"/>
              </a:ext>
            </a:extLst>
          </p:cNvPr>
          <p:cNvSpPr/>
          <p:nvPr/>
        </p:nvSpPr>
        <p:spPr>
          <a:xfrm>
            <a:off x="7868600" y="5725769"/>
            <a:ext cx="300952" cy="281377"/>
          </a:xfrm>
          <a:prstGeom prst="ellipse">
            <a:avLst/>
          </a:prstGeom>
          <a:solidFill>
            <a:srgbClr val="92D05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 b="1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21" name="Tekstvak 166">
            <a:extLst>
              <a:ext uri="{FF2B5EF4-FFF2-40B4-BE49-F238E27FC236}">
                <a16:creationId xmlns:a16="http://schemas.microsoft.com/office/drawing/2014/main" id="{17F4D04A-6C19-CEA5-68B3-455772519745}"/>
              </a:ext>
            </a:extLst>
          </p:cNvPr>
          <p:cNvSpPr txBox="1"/>
          <p:nvPr/>
        </p:nvSpPr>
        <p:spPr>
          <a:xfrm>
            <a:off x="8117596" y="2937550"/>
            <a:ext cx="3544047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400" dirty="0">
                <a:latin typeface="Rockwell Nova" panose="02060503020205020403" pitchFamily="18" charset="0"/>
                <a:cs typeface="Posterama" panose="020B0502040204020203" pitchFamily="34" charset="0"/>
              </a:rPr>
              <a:t>Central Safety System (CSS) </a:t>
            </a:r>
          </a:p>
          <a:p>
            <a:pPr algn="l"/>
            <a:r>
              <a:rPr lang="nl-NL" sz="1400" dirty="0">
                <a:latin typeface="Rockwell Nova" panose="02060503020205020403" pitchFamily="18" charset="0"/>
                <a:cs typeface="Posterama" panose="020B0502040204020203" pitchFamily="34" charset="0"/>
              </a:rPr>
              <a:t>(= </a:t>
            </a:r>
            <a:r>
              <a:rPr lang="nl-NL" sz="1400" dirty="0" err="1">
                <a:latin typeface="Rockwell Nova" panose="02060503020205020403" pitchFamily="18" charset="0"/>
                <a:cs typeface="Posterama" panose="020B0502040204020203" pitchFamily="34" charset="0"/>
              </a:rPr>
              <a:t>Interlocking</a:t>
            </a:r>
            <a:r>
              <a:rPr lang="nl-NL" sz="1400" dirty="0">
                <a:latin typeface="Rockwell Nova" panose="02060503020205020403" pitchFamily="18" charset="0"/>
                <a:cs typeface="Posterama" panose="020B0502040204020203" pitchFamily="34" charset="0"/>
              </a:rPr>
              <a:t> + Radio Block Center)</a:t>
            </a:r>
          </a:p>
        </p:txBody>
      </p:sp>
      <p:sp>
        <p:nvSpPr>
          <p:cNvPr id="22" name="Tekstvak 167">
            <a:extLst>
              <a:ext uri="{FF2B5EF4-FFF2-40B4-BE49-F238E27FC236}">
                <a16:creationId xmlns:a16="http://schemas.microsoft.com/office/drawing/2014/main" id="{DE4034A2-C405-CB29-AD4C-3A190A46772E}"/>
              </a:ext>
            </a:extLst>
          </p:cNvPr>
          <p:cNvSpPr txBox="1"/>
          <p:nvPr/>
        </p:nvSpPr>
        <p:spPr>
          <a:xfrm>
            <a:off x="8135978" y="3720030"/>
            <a:ext cx="339599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400" dirty="0">
                <a:latin typeface="Rockwell Nova" panose="02060503020205020403" pitchFamily="18" charset="0"/>
                <a:cs typeface="Posterama" panose="020B0502040204020203" pitchFamily="34" charset="0"/>
              </a:rPr>
              <a:t>Planning &amp; Traffic Control Systemen</a:t>
            </a:r>
          </a:p>
        </p:txBody>
      </p:sp>
      <p:sp>
        <p:nvSpPr>
          <p:cNvPr id="23" name="Tekstvak 168">
            <a:extLst>
              <a:ext uri="{FF2B5EF4-FFF2-40B4-BE49-F238E27FC236}">
                <a16:creationId xmlns:a16="http://schemas.microsoft.com/office/drawing/2014/main" id="{D38ED9FE-7652-4750-EA49-FFA433A0EE80}"/>
              </a:ext>
            </a:extLst>
          </p:cNvPr>
          <p:cNvSpPr txBox="1"/>
          <p:nvPr/>
        </p:nvSpPr>
        <p:spPr>
          <a:xfrm>
            <a:off x="8169552" y="4833642"/>
            <a:ext cx="3156377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400" dirty="0">
                <a:latin typeface="Rockwell Nova" panose="02060503020205020403" pitchFamily="18" charset="0"/>
                <a:cs typeface="Posterama" panose="020B0502040204020203" pitchFamily="34" charset="0"/>
              </a:rPr>
              <a:t>Nationale datacenters (NDC 4+5)</a:t>
            </a:r>
          </a:p>
        </p:txBody>
      </p:sp>
      <p:sp>
        <p:nvSpPr>
          <p:cNvPr id="24" name="Tekstvak 169">
            <a:extLst>
              <a:ext uri="{FF2B5EF4-FFF2-40B4-BE49-F238E27FC236}">
                <a16:creationId xmlns:a16="http://schemas.microsoft.com/office/drawing/2014/main" id="{7F62F029-1A0B-2AF5-5BDD-00D44AB8682B}"/>
              </a:ext>
            </a:extLst>
          </p:cNvPr>
          <p:cNvSpPr txBox="1"/>
          <p:nvPr/>
        </p:nvSpPr>
        <p:spPr>
          <a:xfrm>
            <a:off x="8169552" y="5117372"/>
            <a:ext cx="411952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400" dirty="0">
                <a:latin typeface="Rockwell Nova" panose="02060503020205020403" pitchFamily="18" charset="0"/>
                <a:cs typeface="Posterama" panose="020B0502040204020203" pitchFamily="34" charset="0"/>
              </a:rPr>
              <a:t>Mobiele netwerken (GSM-R) </a:t>
            </a:r>
            <a:r>
              <a:rPr lang="nl-NL" sz="1400" dirty="0">
                <a:latin typeface="Rockwell Nova" panose="02060503020205020403" pitchFamily="18" charset="0"/>
                <a:cs typeface="Posterama" panose="020B0502040204020203" pitchFamily="34" charset="0"/>
                <a:sym typeface="Wingdings" panose="05000000000000000000" pitchFamily="2" charset="2"/>
              </a:rPr>
              <a:t> FRMCS (5G)</a:t>
            </a:r>
            <a:endParaRPr lang="nl-NL" sz="1400" dirty="0">
              <a:latin typeface="Rockwell Nova" panose="02060503020205020403" pitchFamily="18" charset="0"/>
              <a:cs typeface="Posterama" panose="020B0502040204020203" pitchFamily="34" charset="0"/>
            </a:endParaRPr>
          </a:p>
        </p:txBody>
      </p:sp>
      <p:sp>
        <p:nvSpPr>
          <p:cNvPr id="25" name="Tekstvak 170">
            <a:extLst>
              <a:ext uri="{FF2B5EF4-FFF2-40B4-BE49-F238E27FC236}">
                <a16:creationId xmlns:a16="http://schemas.microsoft.com/office/drawing/2014/main" id="{8C7E0B17-1062-6C07-C274-683FED2DC454}"/>
              </a:ext>
            </a:extLst>
          </p:cNvPr>
          <p:cNvSpPr txBox="1"/>
          <p:nvPr/>
        </p:nvSpPr>
        <p:spPr>
          <a:xfrm>
            <a:off x="8146967" y="5665476"/>
            <a:ext cx="333187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400" dirty="0">
                <a:latin typeface="Rockwell Nova" panose="02060503020205020403" pitchFamily="18" charset="0"/>
                <a:cs typeface="Posterama" panose="020B0502040204020203" pitchFamily="34" charset="0"/>
              </a:rPr>
              <a:t>Energie Distributie Systemen (EDS)</a:t>
            </a:r>
          </a:p>
        </p:txBody>
      </p:sp>
      <p:sp>
        <p:nvSpPr>
          <p:cNvPr id="27" name="Tekstvak 3">
            <a:extLst>
              <a:ext uri="{FF2B5EF4-FFF2-40B4-BE49-F238E27FC236}">
                <a16:creationId xmlns:a16="http://schemas.microsoft.com/office/drawing/2014/main" id="{019C8E5C-9316-4768-2EFF-ABB939E3C1B8}"/>
              </a:ext>
            </a:extLst>
          </p:cNvPr>
          <p:cNvSpPr txBox="1"/>
          <p:nvPr/>
        </p:nvSpPr>
        <p:spPr>
          <a:xfrm>
            <a:off x="8135978" y="3465103"/>
            <a:ext cx="3048463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400" dirty="0" err="1">
                <a:latin typeface="Rockwell Nova" panose="02060503020205020403" pitchFamily="18" charset="0"/>
                <a:cs typeface="Posterama" panose="020B0502040204020203" pitchFamily="34" charset="0"/>
              </a:rPr>
              <a:t>Key</a:t>
            </a:r>
            <a:r>
              <a:rPr lang="nl-NL" sz="1400" dirty="0">
                <a:latin typeface="Rockwell Nova" panose="02060503020205020403" pitchFamily="18" charset="0"/>
                <a:cs typeface="Posterama" panose="020B0502040204020203" pitchFamily="34" charset="0"/>
              </a:rPr>
              <a:t> Management Center (KMC)</a:t>
            </a:r>
          </a:p>
        </p:txBody>
      </p:sp>
      <p:sp>
        <p:nvSpPr>
          <p:cNvPr id="29" name="Tekstvak 14">
            <a:extLst>
              <a:ext uri="{FF2B5EF4-FFF2-40B4-BE49-F238E27FC236}">
                <a16:creationId xmlns:a16="http://schemas.microsoft.com/office/drawing/2014/main" id="{8BA00E01-1F59-81A1-FF60-9F98C6BB08F2}"/>
              </a:ext>
            </a:extLst>
          </p:cNvPr>
          <p:cNvSpPr txBox="1"/>
          <p:nvPr/>
        </p:nvSpPr>
        <p:spPr>
          <a:xfrm>
            <a:off x="8135978" y="3981407"/>
            <a:ext cx="114967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400" dirty="0">
                <a:latin typeface="Rockwell Nova" panose="02060503020205020403" pitchFamily="18" charset="0"/>
                <a:cs typeface="Posterama" panose="020B0502040204020203" pitchFamily="34" charset="0"/>
              </a:rPr>
              <a:t>Data (IMX)</a:t>
            </a:r>
          </a:p>
        </p:txBody>
      </p:sp>
      <p:sp>
        <p:nvSpPr>
          <p:cNvPr id="60" name="Tekstvak 10">
            <a:extLst>
              <a:ext uri="{FF2B5EF4-FFF2-40B4-BE49-F238E27FC236}">
                <a16:creationId xmlns:a16="http://schemas.microsoft.com/office/drawing/2014/main" id="{4CE5B8DC-134B-A0DC-5CDF-1ECECBA874A4}"/>
              </a:ext>
            </a:extLst>
          </p:cNvPr>
          <p:cNvSpPr txBox="1"/>
          <p:nvPr/>
        </p:nvSpPr>
        <p:spPr>
          <a:xfrm>
            <a:off x="8166337" y="5400155"/>
            <a:ext cx="2828018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400" dirty="0">
                <a:latin typeface="Rockwell Nova" panose="02060503020205020403" pitchFamily="18" charset="0"/>
                <a:cs typeface="Posterama" panose="020B0502040204020203" pitchFamily="34" charset="0"/>
              </a:rPr>
              <a:t>ICT infrastructuur (glasvezel)</a:t>
            </a:r>
          </a:p>
        </p:txBody>
      </p:sp>
      <p:sp>
        <p:nvSpPr>
          <p:cNvPr id="61" name="Ovaal 60">
            <a:extLst>
              <a:ext uri="{FF2B5EF4-FFF2-40B4-BE49-F238E27FC236}">
                <a16:creationId xmlns:a16="http://schemas.microsoft.com/office/drawing/2014/main" id="{61F07977-36CB-B4D4-48DB-C091D9818686}"/>
              </a:ext>
            </a:extLst>
          </p:cNvPr>
          <p:cNvSpPr/>
          <p:nvPr/>
        </p:nvSpPr>
        <p:spPr>
          <a:xfrm>
            <a:off x="7870237" y="5425149"/>
            <a:ext cx="289888" cy="267944"/>
          </a:xfrm>
          <a:prstGeom prst="ellipse">
            <a:avLst/>
          </a:prstGeom>
          <a:solidFill>
            <a:srgbClr val="008FD7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54000" rIns="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 b="1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64" name="Ovaal 63">
            <a:extLst>
              <a:ext uri="{FF2B5EF4-FFF2-40B4-BE49-F238E27FC236}">
                <a16:creationId xmlns:a16="http://schemas.microsoft.com/office/drawing/2014/main" id="{8E600E9F-383E-D9EA-2A99-8342258E876D}"/>
              </a:ext>
            </a:extLst>
          </p:cNvPr>
          <p:cNvSpPr/>
          <p:nvPr/>
        </p:nvSpPr>
        <p:spPr>
          <a:xfrm>
            <a:off x="7850796" y="2685128"/>
            <a:ext cx="324681" cy="320515"/>
          </a:xfrm>
          <a:prstGeom prst="ellipse">
            <a:avLst/>
          </a:prstGeom>
          <a:solidFill>
            <a:srgbClr val="E9DF1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65" name="Tekstvak 30">
            <a:extLst>
              <a:ext uri="{FF2B5EF4-FFF2-40B4-BE49-F238E27FC236}">
                <a16:creationId xmlns:a16="http://schemas.microsoft.com/office/drawing/2014/main" id="{5FD82D7A-179A-6FA0-37E0-87B12A33CF68}"/>
              </a:ext>
            </a:extLst>
          </p:cNvPr>
          <p:cNvSpPr txBox="1"/>
          <p:nvPr/>
        </p:nvSpPr>
        <p:spPr>
          <a:xfrm>
            <a:off x="8117596" y="2652078"/>
            <a:ext cx="130760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400" dirty="0">
                <a:latin typeface="Rockwell Nova" panose="02060503020205020403" pitchFamily="18" charset="0"/>
                <a:cs typeface="Posterama" panose="020B0502040204020203" pitchFamily="34" charset="0"/>
              </a:rPr>
              <a:t>Rangeersein</a:t>
            </a:r>
          </a:p>
        </p:txBody>
      </p:sp>
      <p:sp>
        <p:nvSpPr>
          <p:cNvPr id="71" name="Tekstvak 41">
            <a:extLst>
              <a:ext uri="{FF2B5EF4-FFF2-40B4-BE49-F238E27FC236}">
                <a16:creationId xmlns:a16="http://schemas.microsoft.com/office/drawing/2014/main" id="{89B70BB0-992C-EF85-FF2B-9EF173DA6A6A}"/>
              </a:ext>
            </a:extLst>
          </p:cNvPr>
          <p:cNvSpPr txBox="1"/>
          <p:nvPr/>
        </p:nvSpPr>
        <p:spPr>
          <a:xfrm>
            <a:off x="8146967" y="4258575"/>
            <a:ext cx="1978427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400" dirty="0">
                <a:latin typeface="Rockwell Nova" panose="02060503020205020403" pitchFamily="18" charset="0"/>
                <a:cs typeface="Posterama" panose="020B0502040204020203" pitchFamily="34" charset="0"/>
              </a:rPr>
              <a:t>Monitoring (OMEIS)</a:t>
            </a:r>
          </a:p>
        </p:txBody>
      </p:sp>
      <p:sp>
        <p:nvSpPr>
          <p:cNvPr id="76" name="Ovaal 75">
            <a:extLst>
              <a:ext uri="{FF2B5EF4-FFF2-40B4-BE49-F238E27FC236}">
                <a16:creationId xmlns:a16="http://schemas.microsoft.com/office/drawing/2014/main" id="{25EBD77F-14FD-3C69-4010-4F43890E7280}"/>
              </a:ext>
            </a:extLst>
          </p:cNvPr>
          <p:cNvSpPr/>
          <p:nvPr/>
        </p:nvSpPr>
        <p:spPr>
          <a:xfrm>
            <a:off x="7868600" y="4575328"/>
            <a:ext cx="289886" cy="290495"/>
          </a:xfrm>
          <a:prstGeom prst="ellipse">
            <a:avLst/>
          </a:prstGeom>
          <a:solidFill>
            <a:srgbClr val="C2183D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54000" rIns="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77" name="Tekstvak 48">
            <a:extLst>
              <a:ext uri="{FF2B5EF4-FFF2-40B4-BE49-F238E27FC236}">
                <a16:creationId xmlns:a16="http://schemas.microsoft.com/office/drawing/2014/main" id="{0EF61797-D497-8B60-6CAF-AFF6621AD4CA}"/>
              </a:ext>
            </a:extLst>
          </p:cNvPr>
          <p:cNvSpPr txBox="1"/>
          <p:nvPr/>
        </p:nvSpPr>
        <p:spPr>
          <a:xfrm>
            <a:off x="8146967" y="4541358"/>
            <a:ext cx="398724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400" dirty="0">
                <a:latin typeface="Rockwell Nova" panose="02060503020205020403" pitchFamily="18" charset="0"/>
                <a:cs typeface="Posterama" panose="020B0502040204020203" pitchFamily="34" charset="0"/>
              </a:rPr>
              <a:t>Werkplekbeveiliging op afstand (WPBOA)</a:t>
            </a:r>
          </a:p>
        </p:txBody>
      </p:sp>
      <p:grpSp>
        <p:nvGrpSpPr>
          <p:cNvPr id="88" name="Groep 87">
            <a:extLst>
              <a:ext uri="{FF2B5EF4-FFF2-40B4-BE49-F238E27FC236}">
                <a16:creationId xmlns:a16="http://schemas.microsoft.com/office/drawing/2014/main" id="{4AA4AE83-DEB9-EAC4-AA48-36417DFC5ACF}"/>
              </a:ext>
            </a:extLst>
          </p:cNvPr>
          <p:cNvGrpSpPr/>
          <p:nvPr/>
        </p:nvGrpSpPr>
        <p:grpSpPr>
          <a:xfrm>
            <a:off x="-1" y="1178351"/>
            <a:ext cx="7753350" cy="4603065"/>
            <a:chOff x="-1" y="1178351"/>
            <a:chExt cx="7753350" cy="4603065"/>
          </a:xfrm>
        </p:grpSpPr>
        <p:pic>
          <p:nvPicPr>
            <p:cNvPr id="31" name="Afbeelding 30">
              <a:extLst>
                <a:ext uri="{FF2B5EF4-FFF2-40B4-BE49-F238E27FC236}">
                  <a16:creationId xmlns:a16="http://schemas.microsoft.com/office/drawing/2014/main" id="{4B354BF0-F1BF-4C54-B002-28FA9C354C5C}"/>
                </a:ext>
              </a:extLst>
            </p:cNvPr>
            <p:cNvPicPr/>
            <p:nvPr/>
          </p:nvPicPr>
          <p:blipFill rotWithShape="1">
            <a:blip r:embed="rId2"/>
            <a:srcRect l="61885" t="27930" r="4110" b="6656"/>
            <a:stretch/>
          </p:blipFill>
          <p:spPr bwMode="auto">
            <a:xfrm>
              <a:off x="0" y="1178351"/>
              <a:ext cx="7753349" cy="455314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2" name="Afbeelding 31">
              <a:extLst>
                <a:ext uri="{FF2B5EF4-FFF2-40B4-BE49-F238E27FC236}">
                  <a16:creationId xmlns:a16="http://schemas.microsoft.com/office/drawing/2014/main" id="{3C35E24B-435E-699A-386A-4B3128AA1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1382" y="4519613"/>
              <a:ext cx="195947" cy="288131"/>
            </a:xfrm>
            <a:prstGeom prst="rect">
              <a:avLst/>
            </a:prstGeom>
          </p:spPr>
        </p:pic>
        <p:pic>
          <p:nvPicPr>
            <p:cNvPr id="33" name="Afbeelding 32">
              <a:extLst>
                <a:ext uri="{FF2B5EF4-FFF2-40B4-BE49-F238E27FC236}">
                  <a16:creationId xmlns:a16="http://schemas.microsoft.com/office/drawing/2014/main" id="{5EA42D19-30BC-D2B9-76C8-879241BCA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4930" y="4819445"/>
              <a:ext cx="870371" cy="547850"/>
            </a:xfrm>
            <a:prstGeom prst="rect">
              <a:avLst/>
            </a:prstGeom>
          </p:spPr>
        </p:pic>
        <p:pic>
          <p:nvPicPr>
            <p:cNvPr id="34" name="Afbeelding 33">
              <a:extLst>
                <a:ext uri="{FF2B5EF4-FFF2-40B4-BE49-F238E27FC236}">
                  <a16:creationId xmlns:a16="http://schemas.microsoft.com/office/drawing/2014/main" id="{7A93154A-C4D6-832A-AB67-D20B74D38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5219" y="4980692"/>
              <a:ext cx="330293" cy="375775"/>
            </a:xfrm>
            <a:prstGeom prst="rect">
              <a:avLst/>
            </a:prstGeom>
          </p:spPr>
        </p:pic>
        <p:pic>
          <p:nvPicPr>
            <p:cNvPr id="35" name="Afbeelding 34">
              <a:extLst>
                <a:ext uri="{FF2B5EF4-FFF2-40B4-BE49-F238E27FC236}">
                  <a16:creationId xmlns:a16="http://schemas.microsoft.com/office/drawing/2014/main" id="{4FD06FB1-347F-FBFE-A3CB-691310625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0261" y="4855399"/>
              <a:ext cx="275275" cy="559973"/>
            </a:xfrm>
            <a:prstGeom prst="rect">
              <a:avLst/>
            </a:prstGeom>
          </p:spPr>
        </p:pic>
        <p:pic>
          <p:nvPicPr>
            <p:cNvPr id="36" name="Afbeelding 35">
              <a:extLst>
                <a:ext uri="{FF2B5EF4-FFF2-40B4-BE49-F238E27FC236}">
                  <a16:creationId xmlns:a16="http://schemas.microsoft.com/office/drawing/2014/main" id="{5DAE79EC-5414-7DE5-D3EF-CC1B89E55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2758" y="4801438"/>
              <a:ext cx="419952" cy="477781"/>
            </a:xfrm>
            <a:prstGeom prst="rect">
              <a:avLst/>
            </a:prstGeom>
          </p:spPr>
        </p:pic>
        <p:pic>
          <p:nvPicPr>
            <p:cNvPr id="38" name="Afbeelding 37">
              <a:extLst>
                <a:ext uri="{FF2B5EF4-FFF2-40B4-BE49-F238E27FC236}">
                  <a16:creationId xmlns:a16="http://schemas.microsoft.com/office/drawing/2014/main" id="{804C8D4E-5CFA-B63C-48A0-542F33A77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435309">
              <a:off x="3657830" y="4877573"/>
              <a:ext cx="165685" cy="188499"/>
            </a:xfrm>
            <a:prstGeom prst="rect">
              <a:avLst/>
            </a:prstGeom>
          </p:spPr>
        </p:pic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4A140F98-8AE7-6868-25AB-E74BFDB7752E}"/>
                </a:ext>
              </a:extLst>
            </p:cNvPr>
            <p:cNvSpPr/>
            <p:nvPr/>
          </p:nvSpPr>
          <p:spPr>
            <a:xfrm>
              <a:off x="2262201" y="4840577"/>
              <a:ext cx="392730" cy="397699"/>
            </a:xfrm>
            <a:prstGeom prst="ellipse">
              <a:avLst/>
            </a:prstGeom>
            <a:solidFill>
              <a:srgbClr val="E8DD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rtlCol="0" anchor="ctr"/>
            <a:lstStyle>
              <a:defPPr>
                <a:defRPr lang="nl-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600" b="1" dirty="0">
                  <a:solidFill>
                    <a:schemeClr val="tx1"/>
                  </a:solidFill>
                  <a:latin typeface="Rockwell Nova" panose="02060503020205020403" pitchFamily="18" charset="0"/>
                </a:rPr>
                <a:t>4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74F79DB7-D442-93BB-A990-07C40EB2EE09}"/>
                </a:ext>
              </a:extLst>
            </p:cNvPr>
            <p:cNvSpPr/>
            <p:nvPr/>
          </p:nvSpPr>
          <p:spPr>
            <a:xfrm rot="1341353">
              <a:off x="3579337" y="4891505"/>
              <a:ext cx="267935" cy="305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nl-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 sz="1013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891620D7-0206-8026-895E-DA7D4927EA67}"/>
                </a:ext>
              </a:extLst>
            </p:cNvPr>
            <p:cNvSpPr/>
            <p:nvPr/>
          </p:nvSpPr>
          <p:spPr>
            <a:xfrm rot="1341353">
              <a:off x="3643017" y="4879621"/>
              <a:ext cx="247252" cy="30507"/>
            </a:xfrm>
            <a:prstGeom prst="rect">
              <a:avLst/>
            </a:prstGeom>
            <a:solidFill>
              <a:srgbClr val="3535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nl-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 sz="1013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30D06733-D0B6-CB28-AC1F-94DE97950AA4}"/>
                </a:ext>
              </a:extLst>
            </p:cNvPr>
            <p:cNvSpPr/>
            <p:nvPr/>
          </p:nvSpPr>
          <p:spPr>
            <a:xfrm>
              <a:off x="4579285" y="3096642"/>
              <a:ext cx="585815" cy="371424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 sz="1013"/>
            </a:p>
          </p:txBody>
        </p:sp>
        <p:cxnSp>
          <p:nvCxnSpPr>
            <p:cNvPr id="45" name="Rechte verbindingslijn 44">
              <a:extLst>
                <a:ext uri="{FF2B5EF4-FFF2-40B4-BE49-F238E27FC236}">
                  <a16:creationId xmlns:a16="http://schemas.microsoft.com/office/drawing/2014/main" id="{BC5FFC40-7D27-0213-27EC-CB28658288EE}"/>
                </a:ext>
              </a:extLst>
            </p:cNvPr>
            <p:cNvCxnSpPr>
              <a:cxnSpLocks/>
            </p:cNvCxnSpPr>
            <p:nvPr/>
          </p:nvCxnSpPr>
          <p:spPr>
            <a:xfrm>
              <a:off x="2855232" y="4319035"/>
              <a:ext cx="4898117" cy="0"/>
            </a:xfrm>
            <a:prstGeom prst="line">
              <a:avLst/>
            </a:prstGeom>
            <a:ln w="127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3ED22CC8-10E1-F400-94E4-60ADAAB7CA30}"/>
                </a:ext>
              </a:extLst>
            </p:cNvPr>
            <p:cNvSpPr/>
            <p:nvPr/>
          </p:nvSpPr>
          <p:spPr>
            <a:xfrm>
              <a:off x="7241230" y="4043196"/>
              <a:ext cx="359571" cy="38042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>
              <a:defPPr>
                <a:defRPr lang="nl-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600" b="1" dirty="0">
                  <a:solidFill>
                    <a:schemeClr val="bg1"/>
                  </a:solidFill>
                  <a:latin typeface="Rockwell Nova" panose="02060503020205020403" pitchFamily="18" charset="0"/>
                  <a:cs typeface="Arial" panose="020B0604020202020204" pitchFamily="34" charset="0"/>
                </a:rPr>
                <a:t>16</a:t>
              </a:r>
            </a:p>
          </p:txBody>
        </p:sp>
        <p:pic>
          <p:nvPicPr>
            <p:cNvPr id="47" name="Afbeelding 46">
              <a:extLst>
                <a:ext uri="{FF2B5EF4-FFF2-40B4-BE49-F238E27FC236}">
                  <a16:creationId xmlns:a16="http://schemas.microsoft.com/office/drawing/2014/main" id="{8FEE381F-F81E-493C-8296-949475037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4298" y="3471241"/>
              <a:ext cx="1036946" cy="626899"/>
            </a:xfrm>
            <a:prstGeom prst="rect">
              <a:avLst/>
            </a:prstGeom>
          </p:spPr>
        </p:pic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B1F132A4-3494-3BBE-7AC5-88D4FEF4A3D3}"/>
                </a:ext>
              </a:extLst>
            </p:cNvPr>
            <p:cNvSpPr/>
            <p:nvPr/>
          </p:nvSpPr>
          <p:spPr>
            <a:xfrm>
              <a:off x="4803020" y="2867955"/>
              <a:ext cx="505367" cy="393887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 sz="1013"/>
            </a:p>
          </p:txBody>
        </p:sp>
        <p:pic>
          <p:nvPicPr>
            <p:cNvPr id="49" name="Afbeelding 48">
              <a:extLst>
                <a:ext uri="{FF2B5EF4-FFF2-40B4-BE49-F238E27FC236}">
                  <a16:creationId xmlns:a16="http://schemas.microsoft.com/office/drawing/2014/main" id="{53131563-D436-A299-196B-23DDF507E946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61063" y="4627280"/>
              <a:ext cx="2188037" cy="5989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0" name="Afbeelding 49">
              <a:extLst>
                <a:ext uri="{FF2B5EF4-FFF2-40B4-BE49-F238E27FC236}">
                  <a16:creationId xmlns:a16="http://schemas.microsoft.com/office/drawing/2014/main" id="{6EF118C9-EADA-FDC9-D460-E80123A9C274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40976" y="4898416"/>
              <a:ext cx="2012373" cy="82836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1" name="Tekstvak 43">
              <a:extLst>
                <a:ext uri="{FF2B5EF4-FFF2-40B4-BE49-F238E27FC236}">
                  <a16:creationId xmlns:a16="http://schemas.microsoft.com/office/drawing/2014/main" id="{2E806C61-1539-9D3E-8137-8FBE0310FE3D}"/>
                </a:ext>
              </a:extLst>
            </p:cNvPr>
            <p:cNvSpPr txBox="1"/>
            <p:nvPr/>
          </p:nvSpPr>
          <p:spPr>
            <a:xfrm>
              <a:off x="5510871" y="3545184"/>
              <a:ext cx="522329" cy="195814"/>
            </a:xfrm>
            <a:prstGeom prst="rect">
              <a:avLst/>
            </a:prstGeom>
            <a:solidFill>
              <a:srgbClr val="CACACA"/>
            </a:solidFill>
          </p:spPr>
          <p:txBody>
            <a:bodyPr wrap="square" lIns="0" tIns="36000" rIns="0" bIns="36000" rtlCol="0">
              <a:spAutoFit/>
            </a:bodyPr>
            <a:lstStyle>
              <a:defPPr>
                <a:defRPr lang="nl-NL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useo 700" panose="02000000000000000000" pitchFamily="50" charset="0"/>
                  <a:ea typeface="+mn-ea"/>
                  <a:cs typeface="+mn-cs"/>
                </a:rPr>
                <a:t>Data centers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useo 700" panose="02000000000000000000" pitchFamily="50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11014516-C53E-3943-2912-4BE3AC882E05}"/>
                </a:ext>
              </a:extLst>
            </p:cNvPr>
            <p:cNvSpPr/>
            <p:nvPr/>
          </p:nvSpPr>
          <p:spPr>
            <a:xfrm>
              <a:off x="4890932" y="1178351"/>
              <a:ext cx="2690344" cy="1318653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/>
            </a:p>
          </p:txBody>
        </p:sp>
        <p:sp>
          <p:nvSpPr>
            <p:cNvPr id="53" name="Ovaal 52">
              <a:extLst>
                <a:ext uri="{FF2B5EF4-FFF2-40B4-BE49-F238E27FC236}">
                  <a16:creationId xmlns:a16="http://schemas.microsoft.com/office/drawing/2014/main" id="{98F742A1-9835-DCAA-E077-D2FEFFE8BB7F}"/>
                </a:ext>
              </a:extLst>
            </p:cNvPr>
            <p:cNvSpPr/>
            <p:nvPr/>
          </p:nvSpPr>
          <p:spPr>
            <a:xfrm>
              <a:off x="3525301" y="1499283"/>
              <a:ext cx="306536" cy="333582"/>
            </a:xfrm>
            <a:prstGeom prst="ellipse">
              <a:avLst/>
            </a:prstGeom>
            <a:solidFill>
              <a:srgbClr val="008F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>
              <a:defPPr>
                <a:defRPr lang="nl-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600" b="1" dirty="0">
                  <a:solidFill>
                    <a:schemeClr val="bg1"/>
                  </a:solidFill>
                  <a:latin typeface="Rockwell Nova" panose="02060503020205020403" pitchFamily="18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55" name="Ovaal 54">
              <a:extLst>
                <a:ext uri="{FF2B5EF4-FFF2-40B4-BE49-F238E27FC236}">
                  <a16:creationId xmlns:a16="http://schemas.microsoft.com/office/drawing/2014/main" id="{4EF49495-C5CA-F785-497B-9BD0E0FA7D15}"/>
                </a:ext>
              </a:extLst>
            </p:cNvPr>
            <p:cNvSpPr/>
            <p:nvPr/>
          </p:nvSpPr>
          <p:spPr>
            <a:xfrm>
              <a:off x="4715949" y="2367546"/>
              <a:ext cx="367212" cy="361892"/>
            </a:xfrm>
            <a:prstGeom prst="ellipse">
              <a:avLst/>
            </a:prstGeom>
            <a:solidFill>
              <a:srgbClr val="C2183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>
              <a:defPPr>
                <a:defRPr lang="nl-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600" b="1" dirty="0">
                  <a:solidFill>
                    <a:schemeClr val="bg1"/>
                  </a:solidFill>
                  <a:latin typeface="Rockwell Nova" panose="02060503020205020403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56" name="Ovaal 55">
              <a:extLst>
                <a:ext uri="{FF2B5EF4-FFF2-40B4-BE49-F238E27FC236}">
                  <a16:creationId xmlns:a16="http://schemas.microsoft.com/office/drawing/2014/main" id="{D109FA77-37FB-D413-B03E-1983F17A5B9E}"/>
                </a:ext>
              </a:extLst>
            </p:cNvPr>
            <p:cNvSpPr/>
            <p:nvPr/>
          </p:nvSpPr>
          <p:spPr>
            <a:xfrm>
              <a:off x="6033199" y="2400623"/>
              <a:ext cx="406401" cy="379677"/>
            </a:xfrm>
            <a:prstGeom prst="ellipse">
              <a:avLst/>
            </a:prstGeom>
            <a:solidFill>
              <a:srgbClr val="C2183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>
              <a:defPPr>
                <a:defRPr lang="nl-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600" b="1" dirty="0">
                  <a:solidFill>
                    <a:schemeClr val="bg1"/>
                  </a:solidFill>
                  <a:latin typeface="Rockwell Nova" panose="02060503020205020403" pitchFamily="18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57" name="Ovaal 56">
              <a:extLst>
                <a:ext uri="{FF2B5EF4-FFF2-40B4-BE49-F238E27FC236}">
                  <a16:creationId xmlns:a16="http://schemas.microsoft.com/office/drawing/2014/main" id="{7CC2AB3D-AE7A-EB9C-9E0A-AEEE9EA594D2}"/>
                </a:ext>
              </a:extLst>
            </p:cNvPr>
            <p:cNvSpPr/>
            <p:nvPr/>
          </p:nvSpPr>
          <p:spPr>
            <a:xfrm>
              <a:off x="5820833" y="3929220"/>
              <a:ext cx="306536" cy="333582"/>
            </a:xfrm>
            <a:prstGeom prst="ellipse">
              <a:avLst/>
            </a:prstGeom>
            <a:solidFill>
              <a:srgbClr val="008F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>
              <a:defPPr>
                <a:defRPr lang="nl-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600" b="1" dirty="0">
                  <a:solidFill>
                    <a:schemeClr val="bg1"/>
                  </a:solidFill>
                  <a:latin typeface="Rockwell Nova" panose="02060503020205020403" pitchFamily="18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619B2725-DBD8-F28C-71E4-3968A6A84BF6}"/>
                </a:ext>
              </a:extLst>
            </p:cNvPr>
            <p:cNvSpPr/>
            <p:nvPr/>
          </p:nvSpPr>
          <p:spPr>
            <a:xfrm>
              <a:off x="-1" y="4336256"/>
              <a:ext cx="1140643" cy="123825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/>
            </a:p>
          </p:txBody>
        </p:sp>
        <p:sp>
          <p:nvSpPr>
            <p:cNvPr id="59" name="Ovaal 58">
              <a:extLst>
                <a:ext uri="{FF2B5EF4-FFF2-40B4-BE49-F238E27FC236}">
                  <a16:creationId xmlns:a16="http://schemas.microsoft.com/office/drawing/2014/main" id="{F44738C5-50CE-07BF-18C0-BB21187284BA}"/>
                </a:ext>
              </a:extLst>
            </p:cNvPr>
            <p:cNvSpPr/>
            <p:nvPr/>
          </p:nvSpPr>
          <p:spPr>
            <a:xfrm>
              <a:off x="5218282" y="2970111"/>
              <a:ext cx="343310" cy="361387"/>
            </a:xfrm>
            <a:prstGeom prst="ellipse">
              <a:avLst/>
            </a:prstGeom>
            <a:solidFill>
              <a:srgbClr val="C2183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>
              <a:defPPr>
                <a:defRPr lang="nl-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600" b="1" dirty="0">
                  <a:solidFill>
                    <a:schemeClr val="bg1"/>
                  </a:solidFill>
                  <a:latin typeface="Rockwell Nova" panose="02060503020205020403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62" name="Ovaal 61">
              <a:extLst>
                <a:ext uri="{FF2B5EF4-FFF2-40B4-BE49-F238E27FC236}">
                  <a16:creationId xmlns:a16="http://schemas.microsoft.com/office/drawing/2014/main" id="{5D10A0A2-367D-3FFB-92F0-BC933D8B867C}"/>
                </a:ext>
              </a:extLst>
            </p:cNvPr>
            <p:cNvSpPr/>
            <p:nvPr/>
          </p:nvSpPr>
          <p:spPr>
            <a:xfrm>
              <a:off x="5083161" y="3351677"/>
              <a:ext cx="424878" cy="393886"/>
            </a:xfrm>
            <a:prstGeom prst="ellipse">
              <a:avLst/>
            </a:prstGeom>
            <a:solidFill>
              <a:srgbClr val="008F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>
              <a:defPPr>
                <a:defRPr lang="nl-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600" b="1" dirty="0">
                  <a:solidFill>
                    <a:schemeClr val="bg1"/>
                  </a:solidFill>
                  <a:latin typeface="Rockwell Nova" panose="02060503020205020403" pitchFamily="18" charset="0"/>
                  <a:cs typeface="Arial" panose="020B0604020202020204" pitchFamily="34" charset="0"/>
                </a:rPr>
                <a:t>13</a:t>
              </a:r>
            </a:p>
          </p:txBody>
        </p:sp>
        <p:sp>
          <p:nvSpPr>
            <p:cNvPr id="66" name="Ovaal 65">
              <a:extLst>
                <a:ext uri="{FF2B5EF4-FFF2-40B4-BE49-F238E27FC236}">
                  <a16:creationId xmlns:a16="http://schemas.microsoft.com/office/drawing/2014/main" id="{46505CC4-84BC-891D-8823-B7EC0ABDF7B2}"/>
                </a:ext>
              </a:extLst>
            </p:cNvPr>
            <p:cNvSpPr/>
            <p:nvPr/>
          </p:nvSpPr>
          <p:spPr>
            <a:xfrm>
              <a:off x="4890933" y="5306559"/>
              <a:ext cx="403092" cy="386534"/>
            </a:xfrm>
            <a:prstGeom prst="ellipse">
              <a:avLst/>
            </a:prstGeom>
            <a:solidFill>
              <a:srgbClr val="E8DD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>
              <a:defPPr>
                <a:defRPr lang="nl-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600" b="1" dirty="0">
                  <a:solidFill>
                    <a:schemeClr val="tx1"/>
                  </a:solidFill>
                  <a:latin typeface="Rockwell Nova" panose="02060503020205020403" pitchFamily="18" charset="0"/>
                </a:rPr>
                <a:t>6</a:t>
              </a:r>
            </a:p>
          </p:txBody>
        </p:sp>
        <p:sp>
          <p:nvSpPr>
            <p:cNvPr id="67" name="Ovaal 66">
              <a:extLst>
                <a:ext uri="{FF2B5EF4-FFF2-40B4-BE49-F238E27FC236}">
                  <a16:creationId xmlns:a16="http://schemas.microsoft.com/office/drawing/2014/main" id="{F025BF10-6857-3D66-4CD1-F106AB00D699}"/>
                </a:ext>
              </a:extLst>
            </p:cNvPr>
            <p:cNvSpPr/>
            <p:nvPr/>
          </p:nvSpPr>
          <p:spPr>
            <a:xfrm flipH="1" flipV="1">
              <a:off x="5405207" y="5347050"/>
              <a:ext cx="129689" cy="12968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rtlCol="0" anchor="ctr"/>
            <a:lstStyle>
              <a:defPPr>
                <a:defRPr lang="nl-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 sz="1200" b="1" dirty="0">
                <a:solidFill>
                  <a:schemeClr val="tx1"/>
                </a:solidFill>
                <a:latin typeface="Rockwell Nova" panose="02060503020205020403" pitchFamily="18" charset="0"/>
              </a:endParaRPr>
            </a:p>
          </p:txBody>
        </p:sp>
        <p:pic>
          <p:nvPicPr>
            <p:cNvPr id="68" name="Picture 4" descr="Light, railroad, railway, signal, train icon - Download on Iconfinder">
              <a:extLst>
                <a:ext uri="{FF2B5EF4-FFF2-40B4-BE49-F238E27FC236}">
                  <a16:creationId xmlns:a16="http://schemas.microsoft.com/office/drawing/2014/main" id="{59417A10-C32B-586B-FAB2-ED3491625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8940" y="5271261"/>
              <a:ext cx="510155" cy="51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6" descr="Seinen van het ERTMS - Wikipedia">
              <a:extLst>
                <a:ext uri="{FF2B5EF4-FFF2-40B4-BE49-F238E27FC236}">
                  <a16:creationId xmlns:a16="http://schemas.microsoft.com/office/drawing/2014/main" id="{3734CCFD-F671-7F18-2FFF-5697A48A88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9107" y="5485882"/>
              <a:ext cx="190245" cy="190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Ovaal 71">
              <a:extLst>
                <a:ext uri="{FF2B5EF4-FFF2-40B4-BE49-F238E27FC236}">
                  <a16:creationId xmlns:a16="http://schemas.microsoft.com/office/drawing/2014/main" id="{88DA4205-122F-8C9D-0A37-21E63421D0EC}"/>
                </a:ext>
              </a:extLst>
            </p:cNvPr>
            <p:cNvSpPr/>
            <p:nvPr/>
          </p:nvSpPr>
          <p:spPr>
            <a:xfrm>
              <a:off x="6805909" y="2298966"/>
              <a:ext cx="913623" cy="848330"/>
            </a:xfrm>
            <a:prstGeom prst="ellipse">
              <a:avLst/>
            </a:prstGeom>
            <a:solidFill>
              <a:srgbClr val="F8F8F8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/>
            </a:p>
          </p:txBody>
        </p:sp>
        <p:pic>
          <p:nvPicPr>
            <p:cNvPr id="73" name="Picture 2" descr="Security Operation Center Icons - Free SVG &amp; PNG Security Operation Center  Images - Noun Project">
              <a:extLst>
                <a:ext uri="{FF2B5EF4-FFF2-40B4-BE49-F238E27FC236}">
                  <a16:creationId xmlns:a16="http://schemas.microsoft.com/office/drawing/2014/main" id="{1E9B5860-81CF-FBEE-753A-2EB15915A5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7119" y="2298966"/>
              <a:ext cx="815618" cy="815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Ovaal 73">
              <a:extLst>
                <a:ext uri="{FF2B5EF4-FFF2-40B4-BE49-F238E27FC236}">
                  <a16:creationId xmlns:a16="http://schemas.microsoft.com/office/drawing/2014/main" id="{45F9B0F5-007F-0531-3B25-98C66829F856}"/>
                </a:ext>
              </a:extLst>
            </p:cNvPr>
            <p:cNvSpPr/>
            <p:nvPr/>
          </p:nvSpPr>
          <p:spPr>
            <a:xfrm>
              <a:off x="6404394" y="2777035"/>
              <a:ext cx="306536" cy="333582"/>
            </a:xfrm>
            <a:prstGeom prst="ellipse">
              <a:avLst/>
            </a:prstGeom>
            <a:solidFill>
              <a:srgbClr val="C2183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>
              <a:defPPr>
                <a:defRPr lang="nl-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600" b="1" dirty="0">
                  <a:solidFill>
                    <a:schemeClr val="bg1"/>
                  </a:solidFill>
                  <a:latin typeface="Rockwell Nova" panose="02060503020205020403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75" name="Ovaal 74">
              <a:extLst>
                <a:ext uri="{FF2B5EF4-FFF2-40B4-BE49-F238E27FC236}">
                  <a16:creationId xmlns:a16="http://schemas.microsoft.com/office/drawing/2014/main" id="{70B35E8C-BD05-D835-7DB0-6C0020FB67DC}"/>
                </a:ext>
              </a:extLst>
            </p:cNvPr>
            <p:cNvSpPr/>
            <p:nvPr/>
          </p:nvSpPr>
          <p:spPr>
            <a:xfrm>
              <a:off x="6762260" y="1967876"/>
              <a:ext cx="399853" cy="368706"/>
            </a:xfrm>
            <a:prstGeom prst="ellipse">
              <a:avLst/>
            </a:prstGeom>
            <a:solidFill>
              <a:srgbClr val="C2183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>
              <a:defPPr>
                <a:defRPr lang="nl-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600" b="1" dirty="0">
                  <a:solidFill>
                    <a:schemeClr val="bg1"/>
                  </a:solidFill>
                  <a:latin typeface="Rockwell Nova" panose="02060503020205020403" pitchFamily="18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78" name="Ovaal 77">
              <a:extLst>
                <a:ext uri="{FF2B5EF4-FFF2-40B4-BE49-F238E27FC236}">
                  <a16:creationId xmlns:a16="http://schemas.microsoft.com/office/drawing/2014/main" id="{9BA95A7E-72DF-DB60-B38F-A56D2B2BDCCE}"/>
                </a:ext>
              </a:extLst>
            </p:cNvPr>
            <p:cNvSpPr/>
            <p:nvPr/>
          </p:nvSpPr>
          <p:spPr>
            <a:xfrm>
              <a:off x="7294265" y="1951580"/>
              <a:ext cx="408471" cy="385002"/>
            </a:xfrm>
            <a:prstGeom prst="ellipse">
              <a:avLst/>
            </a:prstGeom>
            <a:solidFill>
              <a:srgbClr val="C2183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>
              <a:defPPr>
                <a:defRPr lang="nl-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600" b="1" dirty="0">
                  <a:solidFill>
                    <a:schemeClr val="bg1"/>
                  </a:solidFill>
                  <a:latin typeface="Rockwell Nova" panose="02060503020205020403" pitchFamily="18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79" name="Tekstvak 51">
              <a:extLst>
                <a:ext uri="{FF2B5EF4-FFF2-40B4-BE49-F238E27FC236}">
                  <a16:creationId xmlns:a16="http://schemas.microsoft.com/office/drawing/2014/main" id="{1B419E1F-2F91-1D27-5FAB-2B16581DD130}"/>
                </a:ext>
              </a:extLst>
            </p:cNvPr>
            <p:cNvSpPr txBox="1"/>
            <p:nvPr/>
          </p:nvSpPr>
          <p:spPr>
            <a:xfrm>
              <a:off x="6552900" y="3407410"/>
              <a:ext cx="585814" cy="327555"/>
            </a:xfrm>
            <a:prstGeom prst="rect">
              <a:avLst/>
            </a:prstGeom>
            <a:solidFill>
              <a:srgbClr val="CACACA"/>
            </a:solidFill>
          </p:spPr>
          <p:txBody>
            <a:bodyPr wrap="square" lIns="0" tIns="36000" rIns="0" bIns="36000" rtlCol="0">
              <a:spAutoFit/>
            </a:bodyPr>
            <a:lstStyle>
              <a:defPPr>
                <a:defRPr lang="nl-NL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useo 700" panose="02000000000000000000" pitchFamily="50" charset="0"/>
                  <a:ea typeface="+mn-ea"/>
                  <a:cs typeface="+mn-cs"/>
                </a:rPr>
                <a:t>Rail Traffic Control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useo 700" panose="02000000000000000000" pitchFamily="50" charset="0"/>
                <a:ea typeface="+mn-ea"/>
                <a:cs typeface="+mn-cs"/>
              </a:endParaRPr>
            </a:p>
          </p:txBody>
        </p:sp>
        <p:pic>
          <p:nvPicPr>
            <p:cNvPr id="80" name="Afbeelding 79">
              <a:extLst>
                <a:ext uri="{FF2B5EF4-FFF2-40B4-BE49-F238E27FC236}">
                  <a16:creationId xmlns:a16="http://schemas.microsoft.com/office/drawing/2014/main" id="{43E51205-19AF-FC4A-97C8-11C917D2B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b="10325"/>
            <a:stretch/>
          </p:blipFill>
          <p:spPr>
            <a:xfrm>
              <a:off x="5909420" y="4848394"/>
              <a:ext cx="1835332" cy="877103"/>
            </a:xfrm>
            <a:prstGeom prst="rect">
              <a:avLst/>
            </a:prstGeom>
          </p:spPr>
        </p:pic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CC16A3C3-6F47-BD68-F077-12E7C81B14B4}"/>
                </a:ext>
              </a:extLst>
            </p:cNvPr>
            <p:cNvSpPr/>
            <p:nvPr/>
          </p:nvSpPr>
          <p:spPr>
            <a:xfrm>
              <a:off x="5689611" y="5026001"/>
              <a:ext cx="306536" cy="333582"/>
            </a:xfrm>
            <a:prstGeom prst="ellipse">
              <a:avLst/>
            </a:prstGeom>
            <a:solidFill>
              <a:srgbClr val="C2183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>
              <a:defPPr>
                <a:defRPr lang="nl-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b="1" dirty="0">
                  <a:solidFill>
                    <a:schemeClr val="bg1"/>
                  </a:solidFill>
                  <a:latin typeface="Rockwell Nova" panose="02060503020205020403" pitchFamily="18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82" name="Ovaal 81">
              <a:extLst>
                <a:ext uri="{FF2B5EF4-FFF2-40B4-BE49-F238E27FC236}">
                  <a16:creationId xmlns:a16="http://schemas.microsoft.com/office/drawing/2014/main" id="{374C70BE-8424-3E8B-F7AC-74634A374363}"/>
                </a:ext>
              </a:extLst>
            </p:cNvPr>
            <p:cNvSpPr/>
            <p:nvPr/>
          </p:nvSpPr>
          <p:spPr>
            <a:xfrm>
              <a:off x="2528351" y="4566900"/>
              <a:ext cx="79671" cy="79671"/>
            </a:xfrm>
            <a:prstGeom prst="ellipse">
              <a:avLst/>
            </a:prstGeom>
            <a:solidFill>
              <a:srgbClr val="E8DD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/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10BECEBE-46E4-ED86-B945-0DD0174682FB}"/>
                </a:ext>
              </a:extLst>
            </p:cNvPr>
            <p:cNvSpPr/>
            <p:nvPr/>
          </p:nvSpPr>
          <p:spPr>
            <a:xfrm>
              <a:off x="2628915" y="4566900"/>
              <a:ext cx="79671" cy="79671"/>
            </a:xfrm>
            <a:prstGeom prst="ellipse">
              <a:avLst/>
            </a:prstGeom>
            <a:solidFill>
              <a:srgbClr val="E8DD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l-NL"/>
            </a:p>
          </p:txBody>
        </p:sp>
        <p:pic>
          <p:nvPicPr>
            <p:cNvPr id="87" name="Afbeelding 86">
              <a:extLst>
                <a:ext uri="{FF2B5EF4-FFF2-40B4-BE49-F238E27FC236}">
                  <a16:creationId xmlns:a16="http://schemas.microsoft.com/office/drawing/2014/main" id="{768A2876-4EDA-DF2B-C942-ECDED3E68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33143" y="4450557"/>
              <a:ext cx="277758" cy="397699"/>
            </a:xfrm>
            <a:prstGeom prst="rect">
              <a:avLst/>
            </a:prstGeom>
          </p:spPr>
        </p:pic>
      </p:grpSp>
      <p:sp>
        <p:nvSpPr>
          <p:cNvPr id="89" name="Ovaal 88">
            <a:extLst>
              <a:ext uri="{FF2B5EF4-FFF2-40B4-BE49-F238E27FC236}">
                <a16:creationId xmlns:a16="http://schemas.microsoft.com/office/drawing/2014/main" id="{332173BE-3BA8-B0E0-54F5-8E90CD9A0C76}"/>
              </a:ext>
            </a:extLst>
          </p:cNvPr>
          <p:cNvSpPr/>
          <p:nvPr/>
        </p:nvSpPr>
        <p:spPr>
          <a:xfrm>
            <a:off x="7870332" y="4274892"/>
            <a:ext cx="289886" cy="290495"/>
          </a:xfrm>
          <a:prstGeom prst="ellipse">
            <a:avLst/>
          </a:prstGeom>
          <a:solidFill>
            <a:srgbClr val="C2183D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54000" rIns="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90" name="Ovaal 89">
            <a:extLst>
              <a:ext uri="{FF2B5EF4-FFF2-40B4-BE49-F238E27FC236}">
                <a16:creationId xmlns:a16="http://schemas.microsoft.com/office/drawing/2014/main" id="{96E01534-48E4-A3AD-E5AE-FC357DF651AF}"/>
              </a:ext>
            </a:extLst>
          </p:cNvPr>
          <p:cNvSpPr/>
          <p:nvPr/>
        </p:nvSpPr>
        <p:spPr>
          <a:xfrm>
            <a:off x="7870332" y="3991543"/>
            <a:ext cx="289886" cy="290495"/>
          </a:xfrm>
          <a:prstGeom prst="ellipse">
            <a:avLst/>
          </a:prstGeom>
          <a:solidFill>
            <a:srgbClr val="C2183D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54000" rIns="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91" name="Ovaal 90">
            <a:extLst>
              <a:ext uri="{FF2B5EF4-FFF2-40B4-BE49-F238E27FC236}">
                <a16:creationId xmlns:a16="http://schemas.microsoft.com/office/drawing/2014/main" id="{C9A305DF-3EEF-344A-72F3-51887EA98B37}"/>
              </a:ext>
            </a:extLst>
          </p:cNvPr>
          <p:cNvSpPr/>
          <p:nvPr/>
        </p:nvSpPr>
        <p:spPr>
          <a:xfrm>
            <a:off x="7879664" y="3710048"/>
            <a:ext cx="289886" cy="290495"/>
          </a:xfrm>
          <a:prstGeom prst="ellipse">
            <a:avLst/>
          </a:prstGeom>
          <a:solidFill>
            <a:srgbClr val="C2183D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54000" rIns="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92" name="Ovaal 91">
            <a:extLst>
              <a:ext uri="{FF2B5EF4-FFF2-40B4-BE49-F238E27FC236}">
                <a16:creationId xmlns:a16="http://schemas.microsoft.com/office/drawing/2014/main" id="{25978C66-8C08-00A0-0CA1-7EB80AE8606B}"/>
              </a:ext>
            </a:extLst>
          </p:cNvPr>
          <p:cNvSpPr/>
          <p:nvPr/>
        </p:nvSpPr>
        <p:spPr>
          <a:xfrm>
            <a:off x="7879664" y="3436349"/>
            <a:ext cx="289886" cy="290495"/>
          </a:xfrm>
          <a:prstGeom prst="ellipse">
            <a:avLst/>
          </a:prstGeom>
          <a:solidFill>
            <a:srgbClr val="C2183D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54000" rIns="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93" name="Ovaal 92">
            <a:extLst>
              <a:ext uri="{FF2B5EF4-FFF2-40B4-BE49-F238E27FC236}">
                <a16:creationId xmlns:a16="http://schemas.microsoft.com/office/drawing/2014/main" id="{611BA4BB-F637-618B-609D-3DC704677E6A}"/>
              </a:ext>
            </a:extLst>
          </p:cNvPr>
          <p:cNvSpPr/>
          <p:nvPr/>
        </p:nvSpPr>
        <p:spPr>
          <a:xfrm>
            <a:off x="7879664" y="3003127"/>
            <a:ext cx="289886" cy="290495"/>
          </a:xfrm>
          <a:prstGeom prst="ellipse">
            <a:avLst/>
          </a:prstGeom>
          <a:solidFill>
            <a:srgbClr val="C2183D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54000" rIns="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94" name="Ovaal 93">
            <a:extLst>
              <a:ext uri="{FF2B5EF4-FFF2-40B4-BE49-F238E27FC236}">
                <a16:creationId xmlns:a16="http://schemas.microsoft.com/office/drawing/2014/main" id="{F1E4DCED-9C09-BFE4-E047-FF41C9FF9B3B}"/>
              </a:ext>
            </a:extLst>
          </p:cNvPr>
          <p:cNvSpPr/>
          <p:nvPr/>
        </p:nvSpPr>
        <p:spPr>
          <a:xfrm>
            <a:off x="7863406" y="5144708"/>
            <a:ext cx="289888" cy="267944"/>
          </a:xfrm>
          <a:prstGeom prst="ellipse">
            <a:avLst/>
          </a:prstGeom>
          <a:solidFill>
            <a:srgbClr val="008FD7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54000" rIns="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 b="1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95" name="Ovaal 94">
            <a:extLst>
              <a:ext uri="{FF2B5EF4-FFF2-40B4-BE49-F238E27FC236}">
                <a16:creationId xmlns:a16="http://schemas.microsoft.com/office/drawing/2014/main" id="{76535F71-3E4E-FB11-55F8-C22E1DC4072D}"/>
              </a:ext>
            </a:extLst>
          </p:cNvPr>
          <p:cNvSpPr/>
          <p:nvPr/>
        </p:nvSpPr>
        <p:spPr>
          <a:xfrm>
            <a:off x="7865014" y="4873457"/>
            <a:ext cx="289888" cy="267944"/>
          </a:xfrm>
          <a:prstGeom prst="ellipse">
            <a:avLst/>
          </a:prstGeom>
          <a:solidFill>
            <a:srgbClr val="008FD7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54000" rIns="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 b="1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96" name="Ovaal 95">
            <a:extLst>
              <a:ext uri="{FF2B5EF4-FFF2-40B4-BE49-F238E27FC236}">
                <a16:creationId xmlns:a16="http://schemas.microsoft.com/office/drawing/2014/main" id="{373314D4-558D-7AFF-0431-53F71E8E74D0}"/>
              </a:ext>
            </a:extLst>
          </p:cNvPr>
          <p:cNvSpPr/>
          <p:nvPr/>
        </p:nvSpPr>
        <p:spPr>
          <a:xfrm>
            <a:off x="7843144" y="1130455"/>
            <a:ext cx="324681" cy="320515"/>
          </a:xfrm>
          <a:prstGeom prst="ellipse">
            <a:avLst/>
          </a:prstGeom>
          <a:solidFill>
            <a:srgbClr val="E9DF1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7" name="Ovaal 96">
            <a:extLst>
              <a:ext uri="{FF2B5EF4-FFF2-40B4-BE49-F238E27FC236}">
                <a16:creationId xmlns:a16="http://schemas.microsoft.com/office/drawing/2014/main" id="{C9F4A09F-3701-DB04-7026-FB93D2EAAAE4}"/>
              </a:ext>
            </a:extLst>
          </p:cNvPr>
          <p:cNvSpPr/>
          <p:nvPr/>
        </p:nvSpPr>
        <p:spPr>
          <a:xfrm>
            <a:off x="7845457" y="1444011"/>
            <a:ext cx="324681" cy="320515"/>
          </a:xfrm>
          <a:prstGeom prst="ellipse">
            <a:avLst/>
          </a:prstGeom>
          <a:solidFill>
            <a:srgbClr val="E9DF1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8" name="Ovaal 97">
            <a:extLst>
              <a:ext uri="{FF2B5EF4-FFF2-40B4-BE49-F238E27FC236}">
                <a16:creationId xmlns:a16="http://schemas.microsoft.com/office/drawing/2014/main" id="{C1F94D2F-4949-D01E-A958-5D3E7E477EE3}"/>
              </a:ext>
            </a:extLst>
          </p:cNvPr>
          <p:cNvSpPr/>
          <p:nvPr/>
        </p:nvSpPr>
        <p:spPr>
          <a:xfrm>
            <a:off x="7845859" y="1756836"/>
            <a:ext cx="324681" cy="320515"/>
          </a:xfrm>
          <a:prstGeom prst="ellipse">
            <a:avLst/>
          </a:prstGeom>
          <a:solidFill>
            <a:srgbClr val="E9DF1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9" name="Ovaal 98">
            <a:extLst>
              <a:ext uri="{FF2B5EF4-FFF2-40B4-BE49-F238E27FC236}">
                <a16:creationId xmlns:a16="http://schemas.microsoft.com/office/drawing/2014/main" id="{061EFEB2-C5A1-1371-353A-FDB882C3AF69}"/>
              </a:ext>
            </a:extLst>
          </p:cNvPr>
          <p:cNvSpPr/>
          <p:nvPr/>
        </p:nvSpPr>
        <p:spPr>
          <a:xfrm>
            <a:off x="7847467" y="2058967"/>
            <a:ext cx="324681" cy="320515"/>
          </a:xfrm>
          <a:prstGeom prst="ellipse">
            <a:avLst/>
          </a:prstGeom>
          <a:solidFill>
            <a:srgbClr val="E9DF1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0" name="Ovaal 99">
            <a:extLst>
              <a:ext uri="{FF2B5EF4-FFF2-40B4-BE49-F238E27FC236}">
                <a16:creationId xmlns:a16="http://schemas.microsoft.com/office/drawing/2014/main" id="{0D5939C0-6FC0-1EE5-B57E-80B538FE47D9}"/>
              </a:ext>
            </a:extLst>
          </p:cNvPr>
          <p:cNvSpPr/>
          <p:nvPr/>
        </p:nvSpPr>
        <p:spPr>
          <a:xfrm>
            <a:off x="7839648" y="2372384"/>
            <a:ext cx="324681" cy="320515"/>
          </a:xfrm>
          <a:prstGeom prst="ellipse">
            <a:avLst/>
          </a:prstGeom>
          <a:solidFill>
            <a:srgbClr val="E9DF1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54000" tIns="54000" rIns="54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400" b="1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4615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B1905F-9065-DC54-EDF3-D32088F5D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Analyse in de keten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219116-9EAB-C57A-9E6F-068CB025B430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3869E88-202F-A840-E346-25A87ED838E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FAA3CB3-32C3-1C34-54F1-6D6E5C6E48AE}"/>
              </a:ext>
            </a:extLst>
          </p:cNvPr>
          <p:cNvSpPr txBox="1"/>
          <p:nvPr/>
        </p:nvSpPr>
        <p:spPr>
          <a:xfrm>
            <a:off x="9324271" y="1651547"/>
            <a:ext cx="1841871" cy="307777"/>
          </a:xfrm>
          <a:custGeom>
            <a:avLst/>
            <a:gdLst>
              <a:gd name="connsiteX0" fmla="*/ 0 w 1841871"/>
              <a:gd name="connsiteY0" fmla="*/ 0 h 307777"/>
              <a:gd name="connsiteX1" fmla="*/ 595538 w 1841871"/>
              <a:gd name="connsiteY1" fmla="*/ 0 h 307777"/>
              <a:gd name="connsiteX2" fmla="*/ 1154239 w 1841871"/>
              <a:gd name="connsiteY2" fmla="*/ 0 h 307777"/>
              <a:gd name="connsiteX3" fmla="*/ 1841871 w 1841871"/>
              <a:gd name="connsiteY3" fmla="*/ 0 h 307777"/>
              <a:gd name="connsiteX4" fmla="*/ 1841871 w 1841871"/>
              <a:gd name="connsiteY4" fmla="*/ 307777 h 307777"/>
              <a:gd name="connsiteX5" fmla="*/ 1264751 w 1841871"/>
              <a:gd name="connsiteY5" fmla="*/ 307777 h 307777"/>
              <a:gd name="connsiteX6" fmla="*/ 613957 w 1841871"/>
              <a:gd name="connsiteY6" fmla="*/ 307777 h 307777"/>
              <a:gd name="connsiteX7" fmla="*/ 0 w 1841871"/>
              <a:gd name="connsiteY7" fmla="*/ 307777 h 307777"/>
              <a:gd name="connsiteX8" fmla="*/ 0 w 1841871"/>
              <a:gd name="connsiteY8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1871" h="307777" extrusionOk="0">
                <a:moveTo>
                  <a:pt x="0" y="0"/>
                </a:moveTo>
                <a:cubicBezTo>
                  <a:pt x="268213" y="-552"/>
                  <a:pt x="319762" y="24566"/>
                  <a:pt x="595538" y="0"/>
                </a:cubicBezTo>
                <a:cubicBezTo>
                  <a:pt x="871314" y="-24566"/>
                  <a:pt x="1033047" y="9733"/>
                  <a:pt x="1154239" y="0"/>
                </a:cubicBezTo>
                <a:cubicBezTo>
                  <a:pt x="1275431" y="-9733"/>
                  <a:pt x="1537203" y="18092"/>
                  <a:pt x="1841871" y="0"/>
                </a:cubicBezTo>
                <a:cubicBezTo>
                  <a:pt x="1847309" y="133970"/>
                  <a:pt x="1837714" y="197125"/>
                  <a:pt x="1841871" y="307777"/>
                </a:cubicBezTo>
                <a:cubicBezTo>
                  <a:pt x="1582601" y="318561"/>
                  <a:pt x="1398516" y="333330"/>
                  <a:pt x="1264751" y="307777"/>
                </a:cubicBezTo>
                <a:cubicBezTo>
                  <a:pt x="1130986" y="282224"/>
                  <a:pt x="813733" y="276366"/>
                  <a:pt x="613957" y="307777"/>
                </a:cubicBezTo>
                <a:cubicBezTo>
                  <a:pt x="414181" y="339188"/>
                  <a:pt x="234744" y="278346"/>
                  <a:pt x="0" y="307777"/>
                </a:cubicBezTo>
                <a:cubicBezTo>
                  <a:pt x="-6096" y="178844"/>
                  <a:pt x="1978" y="79401"/>
                  <a:pt x="0" y="0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400" dirty="0"/>
              <a:t>ProRail ERTMS CS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C18C4D5-5DD6-AD0C-EBB2-127B4CA929EF}"/>
              </a:ext>
            </a:extLst>
          </p:cNvPr>
          <p:cNvSpPr txBox="1"/>
          <p:nvPr/>
        </p:nvSpPr>
        <p:spPr>
          <a:xfrm>
            <a:off x="6895546" y="645390"/>
            <a:ext cx="2640660" cy="307777"/>
          </a:xfrm>
          <a:custGeom>
            <a:avLst/>
            <a:gdLst>
              <a:gd name="connsiteX0" fmla="*/ 0 w 2640660"/>
              <a:gd name="connsiteY0" fmla="*/ 0 h 307777"/>
              <a:gd name="connsiteX1" fmla="*/ 633758 w 2640660"/>
              <a:gd name="connsiteY1" fmla="*/ 0 h 307777"/>
              <a:gd name="connsiteX2" fmla="*/ 1214704 w 2640660"/>
              <a:gd name="connsiteY2" fmla="*/ 0 h 307777"/>
              <a:gd name="connsiteX3" fmla="*/ 1927682 w 2640660"/>
              <a:gd name="connsiteY3" fmla="*/ 0 h 307777"/>
              <a:gd name="connsiteX4" fmla="*/ 2640660 w 2640660"/>
              <a:gd name="connsiteY4" fmla="*/ 0 h 307777"/>
              <a:gd name="connsiteX5" fmla="*/ 2640660 w 2640660"/>
              <a:gd name="connsiteY5" fmla="*/ 307777 h 307777"/>
              <a:gd name="connsiteX6" fmla="*/ 2033308 w 2640660"/>
              <a:gd name="connsiteY6" fmla="*/ 307777 h 307777"/>
              <a:gd name="connsiteX7" fmla="*/ 1425956 w 2640660"/>
              <a:gd name="connsiteY7" fmla="*/ 307777 h 307777"/>
              <a:gd name="connsiteX8" fmla="*/ 712978 w 2640660"/>
              <a:gd name="connsiteY8" fmla="*/ 307777 h 307777"/>
              <a:gd name="connsiteX9" fmla="*/ 0 w 2640660"/>
              <a:gd name="connsiteY9" fmla="*/ 307777 h 307777"/>
              <a:gd name="connsiteX10" fmla="*/ 0 w 2640660"/>
              <a:gd name="connsiteY10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40660" h="307777" extrusionOk="0">
                <a:moveTo>
                  <a:pt x="0" y="0"/>
                </a:moveTo>
                <a:cubicBezTo>
                  <a:pt x="252836" y="26582"/>
                  <a:pt x="480079" y="-11845"/>
                  <a:pt x="633758" y="0"/>
                </a:cubicBezTo>
                <a:cubicBezTo>
                  <a:pt x="787437" y="11845"/>
                  <a:pt x="1047422" y="27920"/>
                  <a:pt x="1214704" y="0"/>
                </a:cubicBezTo>
                <a:cubicBezTo>
                  <a:pt x="1381986" y="-27920"/>
                  <a:pt x="1658267" y="8727"/>
                  <a:pt x="1927682" y="0"/>
                </a:cubicBezTo>
                <a:cubicBezTo>
                  <a:pt x="2197097" y="-8727"/>
                  <a:pt x="2307959" y="30792"/>
                  <a:pt x="2640660" y="0"/>
                </a:cubicBezTo>
                <a:cubicBezTo>
                  <a:pt x="2645247" y="131595"/>
                  <a:pt x="2634705" y="214584"/>
                  <a:pt x="2640660" y="307777"/>
                </a:cubicBezTo>
                <a:cubicBezTo>
                  <a:pt x="2436851" y="293027"/>
                  <a:pt x="2258842" y="311182"/>
                  <a:pt x="2033308" y="307777"/>
                </a:cubicBezTo>
                <a:cubicBezTo>
                  <a:pt x="1807774" y="304372"/>
                  <a:pt x="1621547" y="329935"/>
                  <a:pt x="1425956" y="307777"/>
                </a:cubicBezTo>
                <a:cubicBezTo>
                  <a:pt x="1230365" y="285619"/>
                  <a:pt x="1030800" y="309321"/>
                  <a:pt x="712978" y="307777"/>
                </a:cubicBezTo>
                <a:cubicBezTo>
                  <a:pt x="395156" y="306233"/>
                  <a:pt x="330642" y="277127"/>
                  <a:pt x="0" y="307777"/>
                </a:cubicBezTo>
                <a:cubicBezTo>
                  <a:pt x="11260" y="203020"/>
                  <a:pt x="2767" y="111831"/>
                  <a:pt x="0" y="0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Stuurgroep</a:t>
            </a:r>
            <a:r>
              <a:rPr lang="en-US" sz="1400" dirty="0"/>
              <a:t> </a:t>
            </a:r>
            <a:r>
              <a:rPr lang="en-US" sz="1400" dirty="0" err="1"/>
              <a:t>ketenbeheer</a:t>
            </a:r>
            <a:endParaRPr lang="en-US" sz="14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B329B5D-ECC8-4E14-489E-955B4A7DE3A5}"/>
              </a:ext>
            </a:extLst>
          </p:cNvPr>
          <p:cNvSpPr txBox="1"/>
          <p:nvPr/>
        </p:nvSpPr>
        <p:spPr>
          <a:xfrm>
            <a:off x="6748035" y="1651547"/>
            <a:ext cx="1110963" cy="307777"/>
          </a:xfrm>
          <a:custGeom>
            <a:avLst/>
            <a:gdLst>
              <a:gd name="connsiteX0" fmla="*/ 0 w 1110963"/>
              <a:gd name="connsiteY0" fmla="*/ 0 h 307777"/>
              <a:gd name="connsiteX1" fmla="*/ 544372 w 1110963"/>
              <a:gd name="connsiteY1" fmla="*/ 0 h 307777"/>
              <a:gd name="connsiteX2" fmla="*/ 1110963 w 1110963"/>
              <a:gd name="connsiteY2" fmla="*/ 0 h 307777"/>
              <a:gd name="connsiteX3" fmla="*/ 1110963 w 1110963"/>
              <a:gd name="connsiteY3" fmla="*/ 307777 h 307777"/>
              <a:gd name="connsiteX4" fmla="*/ 555482 w 1110963"/>
              <a:gd name="connsiteY4" fmla="*/ 307777 h 307777"/>
              <a:gd name="connsiteX5" fmla="*/ 0 w 1110963"/>
              <a:gd name="connsiteY5" fmla="*/ 307777 h 307777"/>
              <a:gd name="connsiteX6" fmla="*/ 0 w 1110963"/>
              <a:gd name="connsiteY6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0963" h="307777" extrusionOk="0">
                <a:moveTo>
                  <a:pt x="0" y="0"/>
                </a:moveTo>
                <a:cubicBezTo>
                  <a:pt x="149255" y="993"/>
                  <a:pt x="353645" y="22298"/>
                  <a:pt x="544372" y="0"/>
                </a:cubicBezTo>
                <a:cubicBezTo>
                  <a:pt x="735099" y="-22298"/>
                  <a:pt x="829843" y="-8520"/>
                  <a:pt x="1110963" y="0"/>
                </a:cubicBezTo>
                <a:cubicBezTo>
                  <a:pt x="1100129" y="62246"/>
                  <a:pt x="1099945" y="219189"/>
                  <a:pt x="1110963" y="307777"/>
                </a:cubicBezTo>
                <a:cubicBezTo>
                  <a:pt x="968959" y="320946"/>
                  <a:pt x="776435" y="290126"/>
                  <a:pt x="555482" y="307777"/>
                </a:cubicBezTo>
                <a:cubicBezTo>
                  <a:pt x="334529" y="325428"/>
                  <a:pt x="185805" y="334336"/>
                  <a:pt x="0" y="307777"/>
                </a:cubicBezTo>
                <a:cubicBezTo>
                  <a:pt x="9866" y="171271"/>
                  <a:pt x="-8953" y="65853"/>
                  <a:pt x="0" y="0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400"/>
              <a:t>ProRail ICT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15A993F-9EC8-B246-6FB1-E3A8042661C0}"/>
              </a:ext>
            </a:extLst>
          </p:cNvPr>
          <p:cNvSpPr txBox="1"/>
          <p:nvPr/>
        </p:nvSpPr>
        <p:spPr>
          <a:xfrm>
            <a:off x="8051035" y="1647547"/>
            <a:ext cx="1110963" cy="307777"/>
          </a:xfrm>
          <a:custGeom>
            <a:avLst/>
            <a:gdLst>
              <a:gd name="connsiteX0" fmla="*/ 0 w 1110963"/>
              <a:gd name="connsiteY0" fmla="*/ 0 h 307777"/>
              <a:gd name="connsiteX1" fmla="*/ 544372 w 1110963"/>
              <a:gd name="connsiteY1" fmla="*/ 0 h 307777"/>
              <a:gd name="connsiteX2" fmla="*/ 1110963 w 1110963"/>
              <a:gd name="connsiteY2" fmla="*/ 0 h 307777"/>
              <a:gd name="connsiteX3" fmla="*/ 1110963 w 1110963"/>
              <a:gd name="connsiteY3" fmla="*/ 307777 h 307777"/>
              <a:gd name="connsiteX4" fmla="*/ 555482 w 1110963"/>
              <a:gd name="connsiteY4" fmla="*/ 307777 h 307777"/>
              <a:gd name="connsiteX5" fmla="*/ 0 w 1110963"/>
              <a:gd name="connsiteY5" fmla="*/ 307777 h 307777"/>
              <a:gd name="connsiteX6" fmla="*/ 0 w 1110963"/>
              <a:gd name="connsiteY6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0963" h="307777" extrusionOk="0">
                <a:moveTo>
                  <a:pt x="0" y="0"/>
                </a:moveTo>
                <a:cubicBezTo>
                  <a:pt x="149255" y="993"/>
                  <a:pt x="353645" y="22298"/>
                  <a:pt x="544372" y="0"/>
                </a:cubicBezTo>
                <a:cubicBezTo>
                  <a:pt x="735099" y="-22298"/>
                  <a:pt x="829843" y="-8520"/>
                  <a:pt x="1110963" y="0"/>
                </a:cubicBezTo>
                <a:cubicBezTo>
                  <a:pt x="1100129" y="62246"/>
                  <a:pt x="1099945" y="219189"/>
                  <a:pt x="1110963" y="307777"/>
                </a:cubicBezTo>
                <a:cubicBezTo>
                  <a:pt x="968959" y="320946"/>
                  <a:pt x="776435" y="290126"/>
                  <a:pt x="555482" y="307777"/>
                </a:cubicBezTo>
                <a:cubicBezTo>
                  <a:pt x="334529" y="325428"/>
                  <a:pt x="185805" y="334336"/>
                  <a:pt x="0" y="307777"/>
                </a:cubicBezTo>
                <a:cubicBezTo>
                  <a:pt x="9866" y="171271"/>
                  <a:pt x="-8953" y="65853"/>
                  <a:pt x="0" y="0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400"/>
              <a:t>ProRail VL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2D06BAE-4631-472B-C2AE-D4C374D5C3DD}"/>
              </a:ext>
            </a:extLst>
          </p:cNvPr>
          <p:cNvSpPr txBox="1"/>
          <p:nvPr/>
        </p:nvSpPr>
        <p:spPr>
          <a:xfrm>
            <a:off x="5429844" y="1647547"/>
            <a:ext cx="1110963" cy="307777"/>
          </a:xfrm>
          <a:custGeom>
            <a:avLst/>
            <a:gdLst>
              <a:gd name="connsiteX0" fmla="*/ 0 w 1110963"/>
              <a:gd name="connsiteY0" fmla="*/ 0 h 307777"/>
              <a:gd name="connsiteX1" fmla="*/ 544372 w 1110963"/>
              <a:gd name="connsiteY1" fmla="*/ 0 h 307777"/>
              <a:gd name="connsiteX2" fmla="*/ 1110963 w 1110963"/>
              <a:gd name="connsiteY2" fmla="*/ 0 h 307777"/>
              <a:gd name="connsiteX3" fmla="*/ 1110963 w 1110963"/>
              <a:gd name="connsiteY3" fmla="*/ 307777 h 307777"/>
              <a:gd name="connsiteX4" fmla="*/ 555482 w 1110963"/>
              <a:gd name="connsiteY4" fmla="*/ 307777 h 307777"/>
              <a:gd name="connsiteX5" fmla="*/ 0 w 1110963"/>
              <a:gd name="connsiteY5" fmla="*/ 307777 h 307777"/>
              <a:gd name="connsiteX6" fmla="*/ 0 w 1110963"/>
              <a:gd name="connsiteY6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0963" h="307777" extrusionOk="0">
                <a:moveTo>
                  <a:pt x="0" y="0"/>
                </a:moveTo>
                <a:cubicBezTo>
                  <a:pt x="149255" y="993"/>
                  <a:pt x="353645" y="22298"/>
                  <a:pt x="544372" y="0"/>
                </a:cubicBezTo>
                <a:cubicBezTo>
                  <a:pt x="735099" y="-22298"/>
                  <a:pt x="829843" y="-8520"/>
                  <a:pt x="1110963" y="0"/>
                </a:cubicBezTo>
                <a:cubicBezTo>
                  <a:pt x="1100129" y="62246"/>
                  <a:pt x="1099945" y="219189"/>
                  <a:pt x="1110963" y="307777"/>
                </a:cubicBezTo>
                <a:cubicBezTo>
                  <a:pt x="968959" y="320946"/>
                  <a:pt x="776435" y="290126"/>
                  <a:pt x="555482" y="307777"/>
                </a:cubicBezTo>
                <a:cubicBezTo>
                  <a:pt x="334529" y="325428"/>
                  <a:pt x="185805" y="334336"/>
                  <a:pt x="0" y="307777"/>
                </a:cubicBezTo>
                <a:cubicBezTo>
                  <a:pt x="9866" y="171271"/>
                  <a:pt x="-8953" y="65853"/>
                  <a:pt x="0" y="0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400"/>
              <a:t>ProRail DO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34783126-9808-6F8F-7C72-EB4C3D181750}"/>
              </a:ext>
            </a:extLst>
          </p:cNvPr>
          <p:cNvCxnSpPr>
            <a:cxnSpLocks/>
          </p:cNvCxnSpPr>
          <p:nvPr/>
        </p:nvCxnSpPr>
        <p:spPr>
          <a:xfrm flipV="1">
            <a:off x="5985326" y="1468676"/>
            <a:ext cx="4249134" cy="906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6E390DF8-0DF5-3F0E-A0E2-FA794952CDC4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10245207" y="1469582"/>
            <a:ext cx="0" cy="181965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0DFAF5F7-3F7E-DF39-BB89-A8C524CC90BD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7303517" y="1459862"/>
            <a:ext cx="0" cy="191685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8E21E46B-39B8-A726-00E5-43EF75F981CB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8606516" y="1459862"/>
            <a:ext cx="1" cy="187685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BA552EA-3A07-C1C4-FE37-EFB5E0F1A4F3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5985326" y="1459862"/>
            <a:ext cx="0" cy="187685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E50C9BA8-E45F-65D1-AE47-B2C843423CA7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8215876" y="953167"/>
            <a:ext cx="0" cy="506695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ep 16">
            <a:extLst>
              <a:ext uri="{FF2B5EF4-FFF2-40B4-BE49-F238E27FC236}">
                <a16:creationId xmlns:a16="http://schemas.microsoft.com/office/drawing/2014/main" id="{5F6C54C0-28DD-DD01-2A5D-E08CC2EDD4C1}"/>
              </a:ext>
            </a:extLst>
          </p:cNvPr>
          <p:cNvGrpSpPr/>
          <p:nvPr/>
        </p:nvGrpSpPr>
        <p:grpSpPr>
          <a:xfrm>
            <a:off x="5477644" y="1169078"/>
            <a:ext cx="5713911" cy="307777"/>
            <a:chOff x="5477644" y="1907117"/>
            <a:chExt cx="5713911" cy="307777"/>
          </a:xfrm>
        </p:grpSpPr>
        <p:sp>
          <p:nvSpPr>
            <p:cNvPr id="18" name="Pijl: links/rechts 17">
              <a:extLst>
                <a:ext uri="{FF2B5EF4-FFF2-40B4-BE49-F238E27FC236}">
                  <a16:creationId xmlns:a16="http://schemas.microsoft.com/office/drawing/2014/main" id="{3C262333-9D53-F711-564A-E5EE4564D6BF}"/>
                </a:ext>
              </a:extLst>
            </p:cNvPr>
            <p:cNvSpPr/>
            <p:nvPr/>
          </p:nvSpPr>
          <p:spPr>
            <a:xfrm>
              <a:off x="5477644" y="1907117"/>
              <a:ext cx="5612964" cy="307777"/>
            </a:xfrm>
            <a:prstGeom prst="leftRightArrow">
              <a:avLst/>
            </a:prstGeom>
            <a:solidFill>
              <a:srgbClr val="E8DD1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6D955DBD-2780-AA8B-292D-07D3DA429051}"/>
                </a:ext>
              </a:extLst>
            </p:cNvPr>
            <p:cNvSpPr txBox="1"/>
            <p:nvPr/>
          </p:nvSpPr>
          <p:spPr>
            <a:xfrm>
              <a:off x="5826125" y="1924050"/>
              <a:ext cx="53654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dirty="0"/>
                <a:t>Multidisciplinaire teams, prestatieanalyse en monitoring (OMEIS)</a:t>
              </a: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6157DD5F-A49C-FBA4-E589-35467FC542C2}"/>
              </a:ext>
            </a:extLst>
          </p:cNvPr>
          <p:cNvGrpSpPr/>
          <p:nvPr/>
        </p:nvGrpSpPr>
        <p:grpSpPr>
          <a:xfrm>
            <a:off x="550316" y="3513661"/>
            <a:ext cx="2602558" cy="1534359"/>
            <a:chOff x="5429844" y="4295814"/>
            <a:chExt cx="2032211" cy="1039573"/>
          </a:xfrm>
        </p:grpSpPr>
        <p:pic>
          <p:nvPicPr>
            <p:cNvPr id="21" name="Picture 2" descr="210+ Commuter Train Icon Stock Illustrations, Royalty-Free Vector Graphics  &amp; Clip Art - iStock | Commuter train icon vector">
              <a:extLst>
                <a:ext uri="{FF2B5EF4-FFF2-40B4-BE49-F238E27FC236}">
                  <a16:creationId xmlns:a16="http://schemas.microsoft.com/office/drawing/2014/main" id="{716292C3-BB45-3DA3-F825-17D3880036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2" t="32574" r="4990" b="31516"/>
            <a:stretch/>
          </p:blipFill>
          <p:spPr bwMode="auto">
            <a:xfrm>
              <a:off x="5429844" y="4645951"/>
              <a:ext cx="1716899" cy="689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Radio signal - icon by Adioma">
              <a:extLst>
                <a:ext uri="{FF2B5EF4-FFF2-40B4-BE49-F238E27FC236}">
                  <a16:creationId xmlns:a16="http://schemas.microsoft.com/office/drawing/2014/main" id="{BA7604A4-FBDB-3CC7-5D6D-AD48D7EA37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19" r="1" b="53610"/>
            <a:stretch/>
          </p:blipFill>
          <p:spPr bwMode="auto">
            <a:xfrm>
              <a:off x="6848475" y="4295814"/>
              <a:ext cx="613580" cy="480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6" descr="Radio Signal Vector Art &amp; Graphics | freevector.com">
            <a:extLst>
              <a:ext uri="{FF2B5EF4-FFF2-40B4-BE49-F238E27FC236}">
                <a16:creationId xmlns:a16="http://schemas.microsoft.com/office/drawing/2014/main" id="{48B98FC2-8F5F-6EF7-6670-31497BF1C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8" t="4542" r="19537" b="4177"/>
          <a:stretch/>
        </p:blipFill>
        <p:spPr bwMode="auto">
          <a:xfrm>
            <a:off x="7553069" y="3222733"/>
            <a:ext cx="1182902" cy="175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DB07B66F-C511-3231-FB01-8EF96A79DD36}"/>
              </a:ext>
            </a:extLst>
          </p:cNvPr>
          <p:cNvSpPr txBox="1"/>
          <p:nvPr/>
        </p:nvSpPr>
        <p:spPr>
          <a:xfrm>
            <a:off x="7724352" y="2841330"/>
            <a:ext cx="803131" cy="461665"/>
          </a:xfrm>
          <a:prstGeom prst="rect">
            <a:avLst/>
          </a:prstGeom>
          <a:solidFill>
            <a:srgbClr val="00B0F0"/>
          </a:solidFill>
          <a:ln cap="rnd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>
                <a:solidFill>
                  <a:schemeClr val="bg1"/>
                </a:solidFill>
              </a:rPr>
              <a:t>GSM-R / FRMCS</a:t>
            </a:r>
          </a:p>
        </p:txBody>
      </p:sp>
      <p:sp>
        <p:nvSpPr>
          <p:cNvPr id="25" name="Boog 24">
            <a:extLst>
              <a:ext uri="{FF2B5EF4-FFF2-40B4-BE49-F238E27FC236}">
                <a16:creationId xmlns:a16="http://schemas.microsoft.com/office/drawing/2014/main" id="{899551ED-48A8-ACDD-2F8A-4CAD63B09F50}"/>
              </a:ext>
            </a:extLst>
          </p:cNvPr>
          <p:cNvSpPr/>
          <p:nvPr/>
        </p:nvSpPr>
        <p:spPr>
          <a:xfrm>
            <a:off x="2794410" y="3361549"/>
            <a:ext cx="5164792" cy="414416"/>
          </a:xfrm>
          <a:prstGeom prst="arc">
            <a:avLst>
              <a:gd name="adj1" fmla="val 10859865"/>
              <a:gd name="adj2" fmla="val 21402002"/>
            </a:avLst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id="{B38CD92C-734C-92EA-9F43-6723799B7B8B}"/>
              </a:ext>
            </a:extLst>
          </p:cNvPr>
          <p:cNvGrpSpPr/>
          <p:nvPr/>
        </p:nvGrpSpPr>
        <p:grpSpPr>
          <a:xfrm>
            <a:off x="3378640" y="3651890"/>
            <a:ext cx="3716619" cy="1768676"/>
            <a:chOff x="2806203" y="4008161"/>
            <a:chExt cx="3716619" cy="1768676"/>
          </a:xfrm>
        </p:grpSpPr>
        <p:pic>
          <p:nvPicPr>
            <p:cNvPr id="27" name="Picture 8" descr="196.900+ Spoor Stockillustraties, royalty-free vector illustraties en  clipart - iStock | Rails, Train, Railway">
              <a:extLst>
                <a:ext uri="{FF2B5EF4-FFF2-40B4-BE49-F238E27FC236}">
                  <a16:creationId xmlns:a16="http://schemas.microsoft.com/office/drawing/2014/main" id="{D00D52CE-C50B-E168-3EB3-CCFE5206A4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76" t="18613" r="29607" b="17630"/>
            <a:stretch/>
          </p:blipFill>
          <p:spPr bwMode="auto">
            <a:xfrm rot="5400000">
              <a:off x="4142313" y="3156590"/>
              <a:ext cx="1044400" cy="3716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66D9BE2B-ACDC-0496-A4B4-0E1ADCF6044A}"/>
                </a:ext>
              </a:extLst>
            </p:cNvPr>
            <p:cNvSpPr/>
            <p:nvPr/>
          </p:nvSpPr>
          <p:spPr>
            <a:xfrm>
              <a:off x="3869420" y="4941238"/>
              <a:ext cx="119062" cy="210160"/>
            </a:xfrm>
            <a:prstGeom prst="rect">
              <a:avLst/>
            </a:prstGeom>
            <a:solidFill>
              <a:srgbClr val="E8DD1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E06F900C-C742-7E72-D81C-AC4768CBAA3D}"/>
                </a:ext>
              </a:extLst>
            </p:cNvPr>
            <p:cNvSpPr/>
            <p:nvPr/>
          </p:nvSpPr>
          <p:spPr>
            <a:xfrm>
              <a:off x="4086113" y="4942820"/>
              <a:ext cx="119062" cy="210160"/>
            </a:xfrm>
            <a:prstGeom prst="rect">
              <a:avLst/>
            </a:prstGeom>
            <a:solidFill>
              <a:srgbClr val="E8DD1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3674F493-4B66-462A-3D9C-5B18614BB48C}"/>
                </a:ext>
              </a:extLst>
            </p:cNvPr>
            <p:cNvSpPr txBox="1"/>
            <p:nvPr/>
          </p:nvSpPr>
          <p:spPr>
            <a:xfrm>
              <a:off x="3688668" y="5499838"/>
              <a:ext cx="693439" cy="276999"/>
            </a:xfrm>
            <a:prstGeom prst="rect">
              <a:avLst/>
            </a:prstGeom>
            <a:solidFill>
              <a:srgbClr val="00B0F0"/>
            </a:solidFill>
            <a:ln cap="rnd"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err="1">
                  <a:solidFill>
                    <a:schemeClr val="bg1"/>
                  </a:solidFill>
                </a:rPr>
                <a:t>Balises</a:t>
              </a:r>
              <a:endParaRPr lang="nl-NL" sz="1200">
                <a:solidFill>
                  <a:schemeClr val="bg1"/>
                </a:solidFill>
              </a:endParaRP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BA1FA36F-0A20-BA29-7940-387DC05830C7}"/>
                </a:ext>
              </a:extLst>
            </p:cNvPr>
            <p:cNvSpPr/>
            <p:nvPr/>
          </p:nvSpPr>
          <p:spPr>
            <a:xfrm>
              <a:off x="4513298" y="4379990"/>
              <a:ext cx="119062" cy="141957"/>
            </a:xfrm>
            <a:prstGeom prst="rect">
              <a:avLst/>
            </a:prstGeom>
            <a:solidFill>
              <a:srgbClr val="E8DD1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95E69304-E7CA-3EC4-549B-771335ACD02D}"/>
                </a:ext>
              </a:extLst>
            </p:cNvPr>
            <p:cNvSpPr txBox="1"/>
            <p:nvPr/>
          </p:nvSpPr>
          <p:spPr>
            <a:xfrm>
              <a:off x="4049273" y="4008161"/>
              <a:ext cx="1018879" cy="27699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cap="rnd"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>
                  <a:solidFill>
                    <a:schemeClr val="bg1"/>
                  </a:solidFill>
                </a:rPr>
                <a:t>Assentellers</a:t>
              </a:r>
            </a:p>
          </p:txBody>
        </p:sp>
      </p:grp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BD44E696-6D7C-8BBB-8258-6D2F0062E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4083" y="3262171"/>
            <a:ext cx="1905000" cy="1905000"/>
          </a:xfrm>
          <a:prstGeom prst="rect">
            <a:avLst/>
          </a:prstGeom>
        </p:spPr>
      </p:pic>
      <p:sp>
        <p:nvSpPr>
          <p:cNvPr id="34" name="Tekstvak 33">
            <a:extLst>
              <a:ext uri="{FF2B5EF4-FFF2-40B4-BE49-F238E27FC236}">
                <a16:creationId xmlns:a16="http://schemas.microsoft.com/office/drawing/2014/main" id="{3C2D7FC7-5810-ABA0-9FFB-80845DD267E4}"/>
              </a:ext>
            </a:extLst>
          </p:cNvPr>
          <p:cNvSpPr txBox="1"/>
          <p:nvPr/>
        </p:nvSpPr>
        <p:spPr>
          <a:xfrm>
            <a:off x="9805903" y="4101760"/>
            <a:ext cx="693439" cy="276999"/>
          </a:xfrm>
          <a:prstGeom prst="rect">
            <a:avLst/>
          </a:prstGeom>
          <a:solidFill>
            <a:srgbClr val="00B0F0"/>
          </a:solidFill>
          <a:ln cap="rnd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>
                <a:solidFill>
                  <a:schemeClr val="bg1"/>
                </a:solidFill>
              </a:rPr>
              <a:t>RBC</a:t>
            </a:r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43914360-2DD8-8DBD-EFB7-C61EFE00DFC0}"/>
              </a:ext>
            </a:extLst>
          </p:cNvPr>
          <p:cNvSpPr/>
          <p:nvPr/>
        </p:nvSpPr>
        <p:spPr>
          <a:xfrm>
            <a:off x="5837971" y="3747595"/>
            <a:ext cx="343754" cy="18129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244C5583-4F8E-6746-0C2E-D1F2928E8A8F}"/>
              </a:ext>
            </a:extLst>
          </p:cNvPr>
          <p:cNvSpPr txBox="1"/>
          <p:nvPr/>
        </p:nvSpPr>
        <p:spPr>
          <a:xfrm>
            <a:off x="5710121" y="3432144"/>
            <a:ext cx="749599" cy="276999"/>
          </a:xfrm>
          <a:prstGeom prst="rect">
            <a:avLst/>
          </a:prstGeom>
          <a:solidFill>
            <a:schemeClr val="accent4">
              <a:lumMod val="75000"/>
            </a:schemeClr>
          </a:solidFill>
          <a:ln cap="rnd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OCK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211938EC-74CB-1BE8-081D-08A12EB7F343}"/>
              </a:ext>
            </a:extLst>
          </p:cNvPr>
          <p:cNvSpPr txBox="1"/>
          <p:nvPr/>
        </p:nvSpPr>
        <p:spPr>
          <a:xfrm>
            <a:off x="2033812" y="4413048"/>
            <a:ext cx="614479" cy="276999"/>
          </a:xfrm>
          <a:prstGeom prst="rect">
            <a:avLst/>
          </a:prstGeom>
          <a:solidFill>
            <a:srgbClr val="E8DD10"/>
          </a:solidFill>
          <a:ln cap="rnd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>
                <a:solidFill>
                  <a:schemeClr val="accent4">
                    <a:lumMod val="50000"/>
                  </a:schemeClr>
                </a:solidFill>
              </a:rPr>
              <a:t>DMI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1B842C54-BBC1-1B93-27BD-AD6A492B3FB3}"/>
              </a:ext>
            </a:extLst>
          </p:cNvPr>
          <p:cNvSpPr txBox="1"/>
          <p:nvPr/>
        </p:nvSpPr>
        <p:spPr>
          <a:xfrm>
            <a:off x="1697054" y="4802894"/>
            <a:ext cx="891665" cy="276999"/>
          </a:xfrm>
          <a:prstGeom prst="rect">
            <a:avLst/>
          </a:prstGeom>
          <a:solidFill>
            <a:srgbClr val="E8DD10"/>
          </a:solidFill>
          <a:ln cap="rnd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 err="1">
                <a:solidFill>
                  <a:schemeClr val="accent4">
                    <a:lumMod val="50000"/>
                  </a:schemeClr>
                </a:solidFill>
              </a:rPr>
              <a:t>Odometer</a:t>
            </a:r>
            <a:endParaRPr lang="nl-NL" sz="12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F2555DA9-3AF7-74CD-1801-A95C6F368F5D}"/>
              </a:ext>
            </a:extLst>
          </p:cNvPr>
          <p:cNvSpPr txBox="1"/>
          <p:nvPr/>
        </p:nvSpPr>
        <p:spPr>
          <a:xfrm>
            <a:off x="676454" y="4802894"/>
            <a:ext cx="891665" cy="461665"/>
          </a:xfrm>
          <a:prstGeom prst="rect">
            <a:avLst/>
          </a:prstGeom>
          <a:solidFill>
            <a:srgbClr val="E8DD10"/>
          </a:solidFill>
          <a:ln cap="rnd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 dirty="0" err="1">
                <a:solidFill>
                  <a:schemeClr val="accent4">
                    <a:lumMod val="50000"/>
                  </a:schemeClr>
                </a:solidFill>
              </a:rPr>
              <a:t>Balise</a:t>
            </a:r>
            <a:r>
              <a:rPr lang="nl-NL" sz="1200" dirty="0">
                <a:solidFill>
                  <a:schemeClr val="accent4">
                    <a:lumMod val="50000"/>
                  </a:schemeClr>
                </a:solidFill>
              </a:rPr>
              <a:t> lezers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98BF3925-EE88-21C4-C0FA-21644B65CB9A}"/>
              </a:ext>
            </a:extLst>
          </p:cNvPr>
          <p:cNvSpPr txBox="1"/>
          <p:nvPr/>
        </p:nvSpPr>
        <p:spPr>
          <a:xfrm>
            <a:off x="9118815" y="3078298"/>
            <a:ext cx="1054771" cy="276999"/>
          </a:xfrm>
          <a:prstGeom prst="rect">
            <a:avLst/>
          </a:prstGeom>
          <a:solidFill>
            <a:schemeClr val="accent4">
              <a:lumMod val="75000"/>
            </a:schemeClr>
          </a:solidFill>
          <a:ln cap="rnd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 err="1">
                <a:solidFill>
                  <a:schemeClr val="bg1"/>
                </a:solidFill>
              </a:rPr>
              <a:t>Interlocking</a:t>
            </a:r>
            <a:endParaRPr lang="nl-NL" sz="1200">
              <a:solidFill>
                <a:schemeClr val="bg1"/>
              </a:solidFill>
            </a:endParaRP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3A9A8343-69E7-EC18-F7D6-96BB5015314A}"/>
              </a:ext>
            </a:extLst>
          </p:cNvPr>
          <p:cNvSpPr txBox="1"/>
          <p:nvPr/>
        </p:nvSpPr>
        <p:spPr>
          <a:xfrm>
            <a:off x="10228244" y="3078298"/>
            <a:ext cx="1131931" cy="276999"/>
          </a:xfrm>
          <a:prstGeom prst="rect">
            <a:avLst/>
          </a:prstGeom>
          <a:solidFill>
            <a:schemeClr val="accent4">
              <a:lumMod val="75000"/>
            </a:schemeClr>
          </a:solidFill>
          <a:ln cap="rnd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Werkstations</a:t>
            </a:r>
          </a:p>
        </p:txBody>
      </p:sp>
      <p:sp>
        <p:nvSpPr>
          <p:cNvPr id="42" name="Rechthoek 41">
            <a:extLst>
              <a:ext uri="{FF2B5EF4-FFF2-40B4-BE49-F238E27FC236}">
                <a16:creationId xmlns:a16="http://schemas.microsoft.com/office/drawing/2014/main" id="{C0856F95-70D7-B558-19E5-42D5E6FE69CB}"/>
              </a:ext>
            </a:extLst>
          </p:cNvPr>
          <p:cNvSpPr/>
          <p:nvPr/>
        </p:nvSpPr>
        <p:spPr>
          <a:xfrm>
            <a:off x="9022857" y="2795736"/>
            <a:ext cx="2402380" cy="2862263"/>
          </a:xfrm>
          <a:prstGeom prst="rect">
            <a:avLst/>
          </a:prstGeom>
          <a:noFill/>
          <a:ln w="38100">
            <a:solidFill>
              <a:srgbClr val="B01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0C0EA953-462F-6C02-75A0-8D8A3D2630D3}"/>
              </a:ext>
            </a:extLst>
          </p:cNvPr>
          <p:cNvSpPr/>
          <p:nvPr/>
        </p:nvSpPr>
        <p:spPr>
          <a:xfrm>
            <a:off x="7382145" y="2795736"/>
            <a:ext cx="1564511" cy="286226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4" name="Rechthoek 43">
            <a:extLst>
              <a:ext uri="{FF2B5EF4-FFF2-40B4-BE49-F238E27FC236}">
                <a16:creationId xmlns:a16="http://schemas.microsoft.com/office/drawing/2014/main" id="{C6D0DBBC-3FDA-CD80-749A-878E047ABD98}"/>
              </a:ext>
            </a:extLst>
          </p:cNvPr>
          <p:cNvSpPr/>
          <p:nvPr/>
        </p:nvSpPr>
        <p:spPr>
          <a:xfrm>
            <a:off x="3309675" y="2795736"/>
            <a:ext cx="4000271" cy="286226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Rechthoek 44">
            <a:extLst>
              <a:ext uri="{FF2B5EF4-FFF2-40B4-BE49-F238E27FC236}">
                <a16:creationId xmlns:a16="http://schemas.microsoft.com/office/drawing/2014/main" id="{F77EF8A8-65F1-3448-AF8A-1E761BFD7C91}"/>
              </a:ext>
            </a:extLst>
          </p:cNvPr>
          <p:cNvSpPr/>
          <p:nvPr/>
        </p:nvSpPr>
        <p:spPr>
          <a:xfrm>
            <a:off x="511734" y="2795736"/>
            <a:ext cx="2729992" cy="286226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Rechthoek 45">
            <a:extLst>
              <a:ext uri="{FF2B5EF4-FFF2-40B4-BE49-F238E27FC236}">
                <a16:creationId xmlns:a16="http://schemas.microsoft.com/office/drawing/2014/main" id="{5EC78EC8-CF5B-23E4-076D-13123450885D}"/>
              </a:ext>
            </a:extLst>
          </p:cNvPr>
          <p:cNvSpPr/>
          <p:nvPr/>
        </p:nvSpPr>
        <p:spPr>
          <a:xfrm>
            <a:off x="400050" y="2670628"/>
            <a:ext cx="11136413" cy="3579508"/>
          </a:xfrm>
          <a:prstGeom prst="rect">
            <a:avLst/>
          </a:prstGeom>
          <a:noFill/>
          <a:ln w="38100">
            <a:solidFill>
              <a:srgbClr val="B01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7" name="Pijl: omlaag 46">
            <a:extLst>
              <a:ext uri="{FF2B5EF4-FFF2-40B4-BE49-F238E27FC236}">
                <a16:creationId xmlns:a16="http://schemas.microsoft.com/office/drawing/2014/main" id="{A15FDD67-1599-8FFA-4909-8E15FCDCB90C}"/>
              </a:ext>
            </a:extLst>
          </p:cNvPr>
          <p:cNvSpPr/>
          <p:nvPr/>
        </p:nvSpPr>
        <p:spPr>
          <a:xfrm>
            <a:off x="7252191" y="2088253"/>
            <a:ext cx="1414021" cy="7258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23611EFA-48EB-BC7D-3F9C-6881D0CD2BE8}"/>
              </a:ext>
            </a:extLst>
          </p:cNvPr>
          <p:cNvSpPr txBox="1"/>
          <p:nvPr/>
        </p:nvSpPr>
        <p:spPr>
          <a:xfrm>
            <a:off x="1552647" y="5323995"/>
            <a:ext cx="1618748" cy="276999"/>
          </a:xfrm>
          <a:prstGeom prst="rect">
            <a:avLst/>
          </a:prstGeom>
          <a:solidFill>
            <a:srgbClr val="E8DD10"/>
          </a:solidFill>
          <a:ln cap="rnd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accent4">
                    <a:lumMod val="50000"/>
                  </a:schemeClr>
                </a:solidFill>
              </a:rPr>
              <a:t>Materieel engineers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2F925114-9CB2-32F1-F9BF-D099005DD154}"/>
              </a:ext>
            </a:extLst>
          </p:cNvPr>
          <p:cNvSpPr txBox="1"/>
          <p:nvPr/>
        </p:nvSpPr>
        <p:spPr>
          <a:xfrm>
            <a:off x="5298816" y="5143084"/>
            <a:ext cx="1953375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  <a:ln cap="rnd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 Systeem specialisten Treinbeveiliging/-detectie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F295F5CD-1BC6-E6D1-D2F2-7C36D5C655FD}"/>
              </a:ext>
            </a:extLst>
          </p:cNvPr>
          <p:cNvSpPr txBox="1"/>
          <p:nvPr/>
        </p:nvSpPr>
        <p:spPr>
          <a:xfrm>
            <a:off x="7724352" y="5329122"/>
            <a:ext cx="1165799" cy="276999"/>
          </a:xfrm>
          <a:prstGeom prst="rect">
            <a:avLst/>
          </a:prstGeom>
          <a:solidFill>
            <a:srgbClr val="00B0F0"/>
          </a:solidFill>
          <a:ln cap="rnd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>
                <a:solidFill>
                  <a:schemeClr val="bg1"/>
                </a:solidFill>
              </a:rPr>
              <a:t>ProRail ICT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B1698EDF-3B1B-3BD4-3A26-60ECFCAC5DC6}"/>
              </a:ext>
            </a:extLst>
          </p:cNvPr>
          <p:cNvSpPr txBox="1"/>
          <p:nvPr/>
        </p:nvSpPr>
        <p:spPr>
          <a:xfrm>
            <a:off x="9406800" y="5143084"/>
            <a:ext cx="1953375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  <a:ln cap="rnd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 Systeem specialisten Treinbeveiliging/-detectie</a:t>
            </a: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C287FD0D-6016-0D2B-8A41-78F9735D8B71}"/>
              </a:ext>
            </a:extLst>
          </p:cNvPr>
          <p:cNvSpPr txBox="1"/>
          <p:nvPr/>
        </p:nvSpPr>
        <p:spPr>
          <a:xfrm>
            <a:off x="8735971" y="5746762"/>
            <a:ext cx="2752707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  <a:ln cap="rnd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Multidisciplinaire teams, prestatie analyse en monitoring</a:t>
            </a:r>
          </a:p>
        </p:txBody>
      </p:sp>
    </p:spTree>
    <p:extLst>
      <p:ext uri="{BB962C8B-B14F-4D97-AF65-F5344CB8AC3E}">
        <p14:creationId xmlns:p14="http://schemas.microsoft.com/office/powerpoint/2010/main" val="28024330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DB9F6F7D-0678-7EF9-9785-E7E138BA9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3" b="4631"/>
          <a:stretch/>
        </p:blipFill>
        <p:spPr>
          <a:xfrm>
            <a:off x="391570" y="1196976"/>
            <a:ext cx="6422309" cy="566102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C2B7FC4-AF62-3079-30A6-943E10799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Uitrolscenario van ERTMS in Nederland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E0EB6E-6AAE-2553-EE95-BEB67F48E68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022969" y="1665288"/>
            <a:ext cx="4638200" cy="4464050"/>
          </a:xfrm>
        </p:spPr>
        <p:txBody>
          <a:bodyPr/>
          <a:lstStyle/>
          <a:p>
            <a:r>
              <a:rPr lang="nl-NL" dirty="0"/>
              <a:t>Er lag een plan tot 2057</a:t>
            </a:r>
          </a:p>
          <a:p>
            <a:r>
              <a:rPr lang="nl-NL" dirty="0"/>
              <a:t>Deze bleek te ambitieus en te traag tegelijkertijd</a:t>
            </a:r>
          </a:p>
          <a:p>
            <a:r>
              <a:rPr lang="nl-NL" dirty="0"/>
              <a:t>Er zijn versnellingsmaatregelen bedacht om sneller uit te kunnen rollen</a:t>
            </a:r>
          </a:p>
          <a:p>
            <a:r>
              <a:rPr lang="nl-NL" dirty="0"/>
              <a:t>Daarmee ook een andere implementatiewijze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C8E5DD7-3382-D0AC-0397-740F765883E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93D692E-3843-AFF9-FA51-EBF5136A4F24}"/>
              </a:ext>
            </a:extLst>
          </p:cNvPr>
          <p:cNvSpPr txBox="1"/>
          <p:nvPr/>
        </p:nvSpPr>
        <p:spPr>
          <a:xfrm>
            <a:off x="727396" y="1414020"/>
            <a:ext cx="341309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100" dirty="0">
                <a:latin typeface="Rockwell Nova" panose="02060503020205020403" pitchFamily="18" charset="0"/>
              </a:rPr>
              <a:t>Huidige baanvakken met ERTMS</a:t>
            </a:r>
          </a:p>
          <a:p>
            <a:r>
              <a:rPr lang="nl-NL" sz="1100" dirty="0">
                <a:latin typeface="Rockwell Nova" panose="02060503020205020403" pitchFamily="18" charset="0"/>
              </a:rPr>
              <a:t>Geplande baanvakken met ERTMS voor 2030</a:t>
            </a:r>
          </a:p>
          <a:p>
            <a:r>
              <a:rPr lang="nl-NL" sz="1100" dirty="0">
                <a:latin typeface="Rockwell Nova" panose="02060503020205020403" pitchFamily="18" charset="0"/>
              </a:rPr>
              <a:t>Duaal uitgevoerde baanvakken</a:t>
            </a:r>
          </a:p>
        </p:txBody>
      </p:sp>
    </p:spTree>
    <p:extLst>
      <p:ext uri="{BB962C8B-B14F-4D97-AF65-F5344CB8AC3E}">
        <p14:creationId xmlns:p14="http://schemas.microsoft.com/office/powerpoint/2010/main" val="19973906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7EC846-820D-935C-B54D-7F1494185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voorstellen: Alf Smolders PhD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03B0743-75C6-D718-47B0-B078951659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946A252-987A-D46B-E1AD-CB9C78A6881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66800" y="1665288"/>
            <a:ext cx="9637040" cy="4464894"/>
          </a:xfrm>
        </p:spPr>
        <p:txBody>
          <a:bodyPr>
            <a:normAutofit lnSpcReduction="10000"/>
          </a:bodyPr>
          <a:lstStyle/>
          <a:p>
            <a:r>
              <a:rPr lang="nl-NL" dirty="0"/>
              <a:t>Educatie</a:t>
            </a:r>
          </a:p>
          <a:p>
            <a:pPr lvl="1">
              <a:tabLst>
                <a:tab pos="287338" algn="l"/>
                <a:tab pos="574675" algn="l"/>
                <a:tab pos="863600" algn="l"/>
                <a:tab pos="1150938" algn="l"/>
                <a:tab pos="1439863" algn="l"/>
                <a:tab pos="1727200" algn="l"/>
                <a:tab pos="2781300" algn="l"/>
              </a:tabLst>
            </a:pPr>
            <a:r>
              <a:rPr lang="nl-NL" dirty="0"/>
              <a:t>2014 – 2019	PhD Technische Universiteit Delft</a:t>
            </a:r>
          </a:p>
          <a:p>
            <a:pPr lvl="1">
              <a:tabLst>
                <a:tab pos="287338" algn="l"/>
                <a:tab pos="574675" algn="l"/>
                <a:tab pos="863600" algn="l"/>
                <a:tab pos="1150938" algn="l"/>
                <a:tab pos="1439863" algn="l"/>
                <a:tab pos="1727200" algn="l"/>
                <a:tab pos="2781300" algn="l"/>
              </a:tabLst>
            </a:pPr>
            <a:r>
              <a:rPr lang="nl-NL" dirty="0"/>
              <a:t>2009 – 2011	MBA Business Universiteit Nyenrode</a:t>
            </a:r>
          </a:p>
          <a:p>
            <a:pPr lvl="1">
              <a:tabLst>
                <a:tab pos="287338" algn="l"/>
                <a:tab pos="574675" algn="l"/>
                <a:tab pos="863600" algn="l"/>
                <a:tab pos="1150938" algn="l"/>
                <a:tab pos="1439863" algn="l"/>
                <a:tab pos="1727200" algn="l"/>
                <a:tab pos="2781300" algn="l"/>
              </a:tabLst>
            </a:pPr>
            <a:r>
              <a:rPr lang="nl-NL" dirty="0"/>
              <a:t>2003 – 2007	BBA Hogeschool van Arnhem en </a:t>
            </a:r>
            <a:br>
              <a:rPr lang="nl-NL" dirty="0"/>
            </a:br>
            <a:r>
              <a:rPr lang="nl-NL" dirty="0"/>
              <a:t>					Nijmegen</a:t>
            </a:r>
          </a:p>
          <a:p>
            <a:pPr lvl="1">
              <a:tabLst>
                <a:tab pos="287338" algn="l"/>
                <a:tab pos="574675" algn="l"/>
                <a:tab pos="863600" algn="l"/>
                <a:tab pos="1150938" algn="l"/>
                <a:tab pos="1439863" algn="l"/>
                <a:tab pos="1727200" algn="l"/>
                <a:tab pos="2781300" algn="l"/>
              </a:tabLst>
            </a:pPr>
            <a:r>
              <a:rPr lang="nl-NL" dirty="0"/>
              <a:t>1996 – 1999	MBO Elektronica Arnhem</a:t>
            </a:r>
          </a:p>
          <a:p>
            <a:pPr>
              <a:tabLst>
                <a:tab pos="287338" algn="l"/>
                <a:tab pos="574675" algn="l"/>
                <a:tab pos="863600" algn="l"/>
                <a:tab pos="1150938" algn="l"/>
                <a:tab pos="1439863" algn="l"/>
                <a:tab pos="1727200" algn="l"/>
                <a:tab pos="2422525" algn="l"/>
              </a:tabLst>
            </a:pPr>
            <a:endParaRPr lang="nl-NL" dirty="0"/>
          </a:p>
          <a:p>
            <a:pPr>
              <a:tabLst>
                <a:tab pos="287338" algn="l"/>
                <a:tab pos="574675" algn="l"/>
                <a:tab pos="863600" algn="l"/>
                <a:tab pos="1150938" algn="l"/>
                <a:tab pos="1439863" algn="l"/>
                <a:tab pos="1727200" algn="l"/>
                <a:tab pos="2422525" algn="l"/>
              </a:tabLst>
            </a:pPr>
            <a:r>
              <a:rPr lang="nl-NL" dirty="0"/>
              <a:t>Werk</a:t>
            </a:r>
          </a:p>
          <a:p>
            <a:pPr lvl="1">
              <a:tabLst>
                <a:tab pos="287338" algn="l"/>
                <a:tab pos="574675" algn="l"/>
                <a:tab pos="863600" algn="l"/>
                <a:tab pos="1150938" algn="l"/>
                <a:tab pos="1439863" algn="l"/>
                <a:tab pos="1727200" algn="l"/>
                <a:tab pos="2422525" algn="l"/>
                <a:tab pos="2781300" algn="l"/>
              </a:tabLst>
            </a:pPr>
            <a:r>
              <a:rPr lang="nl-NL" dirty="0"/>
              <a:t>2020 – heden	Partner Cooperante</a:t>
            </a:r>
          </a:p>
          <a:p>
            <a:pPr lvl="1">
              <a:tabLst>
                <a:tab pos="287338" algn="l"/>
                <a:tab pos="574675" algn="l"/>
                <a:tab pos="863600" algn="l"/>
                <a:tab pos="1150938" algn="l"/>
                <a:tab pos="1439863" algn="l"/>
                <a:tab pos="1727200" algn="l"/>
                <a:tab pos="2422525" algn="l"/>
                <a:tab pos="2781300" algn="l"/>
              </a:tabLst>
            </a:pPr>
            <a:r>
              <a:rPr lang="nl-NL" dirty="0"/>
              <a:t>2010 – heden	Manager ERTMS CS ProRail</a:t>
            </a:r>
          </a:p>
          <a:p>
            <a:pPr lvl="1">
              <a:tabLst>
                <a:tab pos="287338" algn="l"/>
                <a:tab pos="574675" algn="l"/>
                <a:tab pos="863600" algn="l"/>
                <a:tab pos="1150938" algn="l"/>
                <a:tab pos="1439863" algn="l"/>
                <a:tab pos="1727200" algn="l"/>
                <a:tab pos="2422525" algn="l"/>
                <a:tab pos="2781300" algn="l"/>
              </a:tabLst>
            </a:pPr>
            <a:r>
              <a:rPr lang="nl-NL" dirty="0"/>
              <a:t>2010 – heden	Docent Hogeschool van Amsterdam</a:t>
            </a:r>
          </a:p>
          <a:p>
            <a:pPr lvl="1">
              <a:tabLst>
                <a:tab pos="287338" algn="l"/>
                <a:tab pos="447675" algn="l"/>
                <a:tab pos="863600" algn="l"/>
                <a:tab pos="1150938" algn="l"/>
                <a:tab pos="1439863" algn="l"/>
                <a:tab pos="1727200" algn="l"/>
                <a:tab pos="2422525" algn="l"/>
                <a:tab pos="2781300" algn="l"/>
              </a:tabLst>
            </a:pPr>
            <a:r>
              <a:rPr lang="nl-NL" dirty="0"/>
              <a:t>1999 – 2010		Bedrijfsleider Taxibedrijf, consultant  </a:t>
            </a:r>
            <a:r>
              <a:rPr lang="nl-NL" dirty="0" err="1"/>
              <a:t>Conclusion</a:t>
            </a:r>
            <a:r>
              <a:rPr lang="nl-NL" dirty="0"/>
              <a:t>, 						inkoop COA, Zeeuwse ziekenhuizen</a:t>
            </a:r>
          </a:p>
          <a:p>
            <a:pPr lvl="1">
              <a:tabLst>
                <a:tab pos="287338" algn="l"/>
                <a:tab pos="574675" algn="l"/>
                <a:tab pos="863600" algn="l"/>
                <a:tab pos="1150938" algn="l"/>
                <a:tab pos="1439863" algn="l"/>
                <a:tab pos="1727200" algn="l"/>
                <a:tab pos="2422525" algn="l"/>
              </a:tabLst>
            </a:pP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297057-C429-570E-25FA-61C8E193FB5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  <p:pic>
        <p:nvPicPr>
          <p:cNvPr id="6" name="Afbeelding 5" descr="Afbeelding met tekst, persoon, person, binnen&#10;&#10;Automatisch gegenereerde beschrijving">
            <a:extLst>
              <a:ext uri="{FF2B5EF4-FFF2-40B4-BE49-F238E27FC236}">
                <a16:creationId xmlns:a16="http://schemas.microsoft.com/office/drawing/2014/main" id="{CF8FA8BF-70EA-6230-C585-DED3F1839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29" t="18709" r="29070" b="45163"/>
          <a:stretch/>
        </p:blipFill>
        <p:spPr>
          <a:xfrm>
            <a:off x="9120150" y="728663"/>
            <a:ext cx="2305049" cy="3118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4969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7F3ED8-88BE-B485-7EBB-6C08CFF1C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Welke uitdagingen zijn er?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B240D2-51FC-6619-C4D2-C02B9545968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66763" y="1665288"/>
            <a:ext cx="9980006" cy="4464050"/>
          </a:xfrm>
        </p:spPr>
        <p:txBody>
          <a:bodyPr>
            <a:normAutofit/>
          </a:bodyPr>
          <a:lstStyle/>
          <a:p>
            <a:r>
              <a:rPr lang="nl-NL" dirty="0"/>
              <a:t>Digitalisering vraagt om een cyclische ontwikkeling die in releases wordt geïmplementeerd</a:t>
            </a:r>
          </a:p>
          <a:p>
            <a:r>
              <a:rPr lang="nl-NL" dirty="0"/>
              <a:t>Er zijn steeds minder vakmensen</a:t>
            </a:r>
          </a:p>
          <a:p>
            <a:r>
              <a:rPr lang="nl-NL" dirty="0"/>
              <a:t>Kennis van oude technieken verdwijnt</a:t>
            </a:r>
          </a:p>
          <a:p>
            <a:r>
              <a:rPr lang="nl-NL" dirty="0"/>
              <a:t>Tijdrovend administratief proces </a:t>
            </a:r>
            <a:r>
              <a:rPr lang="nl-NL"/>
              <a:t>bij infrawijzigingen</a:t>
            </a:r>
            <a:endParaRPr lang="nl-NL" dirty="0"/>
          </a:p>
          <a:p>
            <a:r>
              <a:rPr lang="nl-NL" dirty="0"/>
              <a:t>Automatisering vraagt om ander onderhoudsbeleid</a:t>
            </a:r>
          </a:p>
          <a:p>
            <a:r>
              <a:rPr lang="nl-NL" dirty="0"/>
              <a:t>Mensen zijn steeds minder bereid ‘s nachts en in weekenden te werken</a:t>
            </a:r>
          </a:p>
          <a:p>
            <a:r>
              <a:rPr lang="nl-NL" dirty="0"/>
              <a:t>Veel concurrentie bij </a:t>
            </a:r>
            <a:r>
              <a:rPr lang="nl-NL" dirty="0" err="1"/>
              <a:t>TenneT</a:t>
            </a:r>
            <a:r>
              <a:rPr lang="nl-NL" dirty="0"/>
              <a:t> en wegenbouw</a:t>
            </a:r>
          </a:p>
          <a:p>
            <a:r>
              <a:rPr lang="nl-NL" dirty="0"/>
              <a:t>Er is een sterk ontwikkeld (</a:t>
            </a:r>
            <a:r>
              <a:rPr lang="nl-NL" dirty="0" err="1"/>
              <a:t>veiligheids</a:t>
            </a:r>
            <a:r>
              <a:rPr lang="nl-NL" dirty="0"/>
              <a:t>)cultuur</a:t>
            </a:r>
          </a:p>
          <a:p>
            <a:endParaRPr lang="nl-NL" dirty="0"/>
          </a:p>
          <a:p>
            <a:r>
              <a:rPr lang="nl-NL" dirty="0"/>
              <a:t>Dit vraagt om denken in andere concepten, maar introduceert </a:t>
            </a:r>
            <a:r>
              <a:rPr lang="nl-NL" dirty="0" err="1"/>
              <a:t>implementatieuitdagingen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87E46FF-B9CE-EDD6-0836-8E4A3CC6C3B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86808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5BE765-8076-BCF7-686D-EFAD6AD08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Werken in de spoorbranche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2F274F-CC78-23F1-7EBB-A3B63F238A8A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nl-NL" dirty="0"/>
              <a:t>Er is veel grootschalige vernieuwing nodig de komende periode (van € 1,2 </a:t>
            </a:r>
            <a:r>
              <a:rPr lang="nl-NL" dirty="0" err="1"/>
              <a:t>mrd</a:t>
            </a:r>
            <a:r>
              <a:rPr lang="nl-NL" dirty="0"/>
              <a:t> naar € 1,8 </a:t>
            </a:r>
            <a:r>
              <a:rPr lang="nl-NL" dirty="0" err="1"/>
              <a:t>mrd</a:t>
            </a:r>
            <a:r>
              <a:rPr lang="nl-NL" dirty="0"/>
              <a:t> per jaar)</a:t>
            </a:r>
          </a:p>
          <a:p>
            <a:r>
              <a:rPr lang="nl-NL" dirty="0"/>
              <a:t>De ontwikkeling van ERTMS vraagt grote aandacht</a:t>
            </a:r>
          </a:p>
          <a:p>
            <a:r>
              <a:rPr lang="nl-NL" dirty="0"/>
              <a:t>De ontwikkeling van een zelfstandig stroomvoorziening</a:t>
            </a:r>
          </a:p>
          <a:p>
            <a:r>
              <a:rPr lang="nl-NL" dirty="0"/>
              <a:t>Digitalisering -&gt; data op orde, meer waarde creëren met data</a:t>
            </a:r>
          </a:p>
          <a:p>
            <a:r>
              <a:rPr lang="nl-NL" dirty="0"/>
              <a:t>Cyber security</a:t>
            </a:r>
          </a:p>
          <a:p>
            <a:r>
              <a:rPr lang="nl-NL" dirty="0" err="1"/>
              <a:t>Generative</a:t>
            </a:r>
            <a:r>
              <a:rPr lang="nl-NL" dirty="0"/>
              <a:t> </a:t>
            </a:r>
            <a:r>
              <a:rPr lang="nl-NL" dirty="0" err="1"/>
              <a:t>Artificial</a:t>
            </a:r>
            <a:r>
              <a:rPr lang="nl-NL" dirty="0"/>
              <a:t> Intelligence -&gt; Slimmer werk doen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We springen om techneuten die MBO, HBO en TU geschoold zijn …</a:t>
            </a:r>
          </a:p>
          <a:p>
            <a:pPr marL="0" indent="0">
              <a:buNone/>
            </a:pPr>
            <a:r>
              <a:rPr lang="nl-NL" dirty="0"/>
              <a:t>… bij aannemers, ingenieursbureaus, systeemleveranciers, installateurs, ICT dienstverleners, ProRail, etc.</a:t>
            </a:r>
          </a:p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A3832F7-24BD-50C5-CB49-EA6EC791F6E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4901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rote stap: centrale ERTMS-computers geïnstalleerd in datacenters |  SpoorPro.nl">
            <a:extLst>
              <a:ext uri="{FF2B5EF4-FFF2-40B4-BE49-F238E27FC236}">
                <a16:creationId xmlns:a16="http://schemas.microsoft.com/office/drawing/2014/main" id="{8508FD1E-B9C2-996D-A7DF-2542F207BF29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r="390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701E05D-0EEF-54ED-1554-B1BF075EA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090746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C04C98-B743-A7D9-93BD-CE094B1B3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Vandaag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2F5420F-95C4-B06C-A570-E073809346FF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nl-NL" dirty="0"/>
              <a:t>Introductie</a:t>
            </a:r>
          </a:p>
          <a:p>
            <a:r>
              <a:rPr lang="nl-NL" dirty="0"/>
              <a:t>Ontwikkelingen van spoor</a:t>
            </a:r>
          </a:p>
          <a:p>
            <a:r>
              <a:rPr lang="nl-NL" dirty="0"/>
              <a:t>In het hier en nu</a:t>
            </a:r>
          </a:p>
          <a:p>
            <a:r>
              <a:rPr lang="nl-NL" dirty="0"/>
              <a:t>Uitdagingen</a:t>
            </a:r>
          </a:p>
          <a:p>
            <a:r>
              <a:rPr lang="nl-NL" dirty="0"/>
              <a:t>Kansen voor nieuwe medewerkers</a:t>
            </a:r>
          </a:p>
          <a:p>
            <a:r>
              <a:rPr lang="nl-NL" dirty="0"/>
              <a:t>Q&amp;A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F4E38EB-E5C0-11B2-551B-6A54B19D81F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De toekomst van het spoor | De ontwikkeling van ERTMS | Alf Smolders MBA PhD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9526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 descr="Afbeelding met hemel, buitenshuis, spoor, grond&#10;&#10;Automatisch gegenereerde beschrijving">
            <a:extLst>
              <a:ext uri="{FF2B5EF4-FFF2-40B4-BE49-F238E27FC236}">
                <a16:creationId xmlns:a16="http://schemas.microsoft.com/office/drawing/2014/main" id="{F98C858E-F360-CA99-A002-994BAA4FC5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7796" b="7796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432F10F-B950-031B-76F6-5FCB8211E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Introduction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FAA74CE-0D87-2507-4199-BE0D5706F4BB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nl-NL" dirty="0"/>
              <a:t>ProRail</a:t>
            </a:r>
          </a:p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C2C3C8-DC06-FCA3-1FC9-A0FD6AF0B74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De toekomst van het spoor | De ontwikkeling van ERTMS | Alf Smolders MBA PhD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74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552812-D29A-B334-2791-6F6E02659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Onze missie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3068AD-1B24-62F8-0517-8EC3FED9E89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66763" y="1665288"/>
            <a:ext cx="5329237" cy="4464050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We verbinden mensen, steden, en bedrijven, nu en in de toekomst. Comfortabel en veilig reizen en duurzaam vervoer zit in ons DNA.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ProRail Verbindt. Verbetert. Verduurzaamt.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A5E8A55-A053-05F2-CF94-3331D03FCB2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 dirty="0"/>
              <a:t>De toekomst van het spoor | De ontwikkeling van ERTMS | Alf Smolders MBA PhD</a:t>
            </a:r>
          </a:p>
        </p:txBody>
      </p:sp>
      <p:pic>
        <p:nvPicPr>
          <p:cNvPr id="6" name="Afbeelding 5" descr="Afbeelding met tekst, kaart, diagram, atlas&#10;&#10;Automatisch gegenereerde beschrijving">
            <a:extLst>
              <a:ext uri="{FF2B5EF4-FFF2-40B4-BE49-F238E27FC236}">
                <a16:creationId xmlns:a16="http://schemas.microsoft.com/office/drawing/2014/main" id="{AD09E0B6-CBAB-7026-E412-01BA57104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300" y="0"/>
            <a:ext cx="4348123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40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ACDA1-4DD5-7722-8C35-EBC0D8833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109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863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712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F7309-CAAA-BC40-935B-48FFCFEBC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Karrenspoor">
            <a:extLst>
              <a:ext uri="{FF2B5EF4-FFF2-40B4-BE49-F238E27FC236}">
                <a16:creationId xmlns:a16="http://schemas.microsoft.com/office/drawing/2014/main" id="{E23E5ED2-12F8-001C-F811-1A38DBB6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405" y="-5080"/>
            <a:ext cx="64145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arrenspoor">
            <a:extLst>
              <a:ext uri="{FF2B5EF4-FFF2-40B4-BE49-F238E27FC236}">
                <a16:creationId xmlns:a16="http://schemas.microsoft.com/office/drawing/2014/main" id="{E73FE3A2-8B72-8A54-B77C-4001636FB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145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B9835EA-FC9E-43B0-2426-F8DB24F84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Ontwikkeling van spoorvervoer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0F47AC9-9B28-BCDA-B063-92A10262B4F1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5F678D-363A-29B9-F226-A8CAC350FAC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768350" y="6453598"/>
            <a:ext cx="10655300" cy="366183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De toekomst van het spoor | De ontwikkeling van ERTMS | Alf Smolders MBA PhD</a:t>
            </a:r>
          </a:p>
        </p:txBody>
      </p:sp>
    </p:spTree>
    <p:extLst>
      <p:ext uri="{BB962C8B-B14F-4D97-AF65-F5344CB8AC3E}">
        <p14:creationId xmlns:p14="http://schemas.microsoft.com/office/powerpoint/2010/main" val="1799003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ProRail">
      <a:dk1>
        <a:srgbClr val="000000"/>
      </a:dk1>
      <a:lt1>
        <a:srgbClr val="FFFFFF"/>
      </a:lt1>
      <a:dk2>
        <a:srgbClr val="BF1238"/>
      </a:dk2>
      <a:lt2>
        <a:srgbClr val="E8DD11"/>
      </a:lt2>
      <a:accent1>
        <a:srgbClr val="2C2A3B"/>
      </a:accent1>
      <a:accent2>
        <a:srgbClr val="535266"/>
      </a:accent2>
      <a:accent3>
        <a:srgbClr val="F8F8F8"/>
      </a:accent3>
      <a:accent4>
        <a:srgbClr val="008FD7"/>
      </a:accent4>
      <a:accent5>
        <a:srgbClr val="9FDAF7"/>
      </a:accent5>
      <a:accent6>
        <a:srgbClr val="00822E"/>
      </a:accent6>
      <a:hlink>
        <a:srgbClr val="2C2A3B"/>
      </a:hlink>
      <a:folHlink>
        <a:srgbClr val="2C2A3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13C228C2-55E5-427F-847E-CBA4E88E9987}" vid="{F09CDF7D-74F4-418E-9C7C-439F372FA3DA}"/>
    </a:ext>
  </a:extLst>
</a:theme>
</file>

<file path=ppt/theme/theme2.xml><?xml version="1.0" encoding="utf-8"?>
<a:theme xmlns:a="http://schemas.openxmlformats.org/drawingml/2006/main" name="Thema_ProRail">
  <a:themeElements>
    <a:clrScheme name="Aangepast 11">
      <a:dk1>
        <a:srgbClr val="494949"/>
      </a:dk1>
      <a:lt1>
        <a:srgbClr val="FFFFFF"/>
      </a:lt1>
      <a:dk2>
        <a:srgbClr val="BF1238"/>
      </a:dk2>
      <a:lt2>
        <a:srgbClr val="E8DD11"/>
      </a:lt2>
      <a:accent1>
        <a:srgbClr val="E8DD11"/>
      </a:accent1>
      <a:accent2>
        <a:srgbClr val="FFFFAF"/>
      </a:accent2>
      <a:accent3>
        <a:srgbClr val="BF1238"/>
      </a:accent3>
      <a:accent4>
        <a:srgbClr val="9FDAF7"/>
      </a:accent4>
      <a:accent5>
        <a:srgbClr val="008FD7"/>
      </a:accent5>
      <a:accent6>
        <a:srgbClr val="711185"/>
      </a:accent6>
      <a:hlink>
        <a:srgbClr val="E60015"/>
      </a:hlink>
      <a:folHlink>
        <a:srgbClr val="E6000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_Powerpoint_V4_Win10" id="{A962C336-EE13-C345-BD64-835F52A68353}" vid="{279102DF-B65C-4C40-8BA6-5701103C1562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8BA6576FF4A94EB47B9AC0D0ECABD3" ma:contentTypeVersion="4" ma:contentTypeDescription="Een nieuw document maken." ma:contentTypeScope="" ma:versionID="5fca5ba3779d8f699430808989f4836f">
  <xsd:schema xmlns:xsd="http://www.w3.org/2001/XMLSchema" xmlns:xs="http://www.w3.org/2001/XMLSchema" xmlns:p="http://schemas.microsoft.com/office/2006/metadata/properties" xmlns:ns2="712b8b59-f94d-4d52-81a1-b58c97c77e4f" xmlns:ns3="d04a1c4c-6460-41c3-a9dc-82f9c199ec1d" targetNamespace="http://schemas.microsoft.com/office/2006/metadata/properties" ma:root="true" ma:fieldsID="122224f20edafd00f9e90946c832597d" ns2:_="" ns3:_="">
    <xsd:import namespace="712b8b59-f94d-4d52-81a1-b58c97c77e4f"/>
    <xsd:import namespace="d04a1c4c-6460-41c3-a9dc-82f9c199ec1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2b8b59-f94d-4d52-81a1-b58c97c77e4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dexed="true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Id blijven behouden" ma:description="Id behouden tijdens toevoegen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a1c4c-6460-41c3-a9dc-82f9c199ec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12b8b59-f94d-4d52-81a1-b58c97c77e4f">CS01ADEDD32-598982800-9</_dlc_DocId>
    <_dlc_DocIdUrl xmlns="712b8b59-f94d-4d52-81a1-b58c97c77e4f">
      <Url>https://prorailbv.sharepoint.com/sites/ProRailSjablonen/_layouts/15/DocIdRedir.aspx?ID=CS01ADEDD32-598982800-9</Url>
      <Description>CS01ADEDD32-598982800-9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7BBF36-2939-4011-8FF2-CFCD0BF63EF1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4EDC257D-E9E6-4CB1-A4E7-45789B0C1C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2b8b59-f94d-4d52-81a1-b58c97c77e4f"/>
    <ds:schemaRef ds:uri="d04a1c4c-6460-41c3-a9dc-82f9c199ec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FBBAA36-83F7-4DFC-AA8D-984556C6DBB3}">
  <ds:schemaRefs>
    <ds:schemaRef ds:uri="http://schemas.microsoft.com/office/2006/metadata/properties"/>
    <ds:schemaRef ds:uri="http://schemas.microsoft.com/office/infopath/2007/PartnerControls"/>
    <ds:schemaRef ds:uri="ddbc3e5f-7771-4eff-ab6b-97309f472925"/>
    <ds:schemaRef ds:uri="9705b98b-4c23-4785-8ab1-5dcae37ba80e"/>
    <ds:schemaRef ds:uri="712b8b59-f94d-4d52-81a1-b58c97c77e4f"/>
  </ds:schemaRefs>
</ds:datastoreItem>
</file>

<file path=customXml/itemProps4.xml><?xml version="1.0" encoding="utf-8"?>
<ds:datastoreItem xmlns:ds="http://schemas.openxmlformats.org/officeDocument/2006/customXml" ds:itemID="{1EF51311-8708-42A1-801E-AB4DD658309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</Template>
  <TotalTime>10452</TotalTime>
  <Words>937</Words>
  <Application>Microsoft Office PowerPoint</Application>
  <PresentationFormat>Breedbeeld</PresentationFormat>
  <Paragraphs>178</Paragraphs>
  <Slides>22</Slides>
  <Notes>1</Notes>
  <HiddenSlides>2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22</vt:i4>
      </vt:variant>
    </vt:vector>
  </HeadingPairs>
  <TitlesOfParts>
    <vt:vector size="32" baseType="lpstr">
      <vt:lpstr>Arial</vt:lpstr>
      <vt:lpstr>Calibri</vt:lpstr>
      <vt:lpstr>Courier New</vt:lpstr>
      <vt:lpstr>Helvetica</vt:lpstr>
      <vt:lpstr>Museo 700</vt:lpstr>
      <vt:lpstr>Museo 900</vt:lpstr>
      <vt:lpstr>Rockwell Nova</vt:lpstr>
      <vt:lpstr>Systeemlettertype regulier</vt:lpstr>
      <vt:lpstr>Kantoorthema</vt:lpstr>
      <vt:lpstr>Thema_ProRail</vt:lpstr>
      <vt:lpstr>De toekomst van het spoor</vt:lpstr>
      <vt:lpstr>Even voorstellen: Alf Smolders PhD</vt:lpstr>
      <vt:lpstr>Vandaag</vt:lpstr>
      <vt:lpstr>Introduction</vt:lpstr>
      <vt:lpstr>Onze missie</vt:lpstr>
      <vt:lpstr>PowerPoint-presentatie</vt:lpstr>
      <vt:lpstr>PowerPoint-presentatie</vt:lpstr>
      <vt:lpstr>PowerPoint-presentatie</vt:lpstr>
      <vt:lpstr>Ontwikkeling van spoorvervoer</vt:lpstr>
      <vt:lpstr>Treinen laten bewegen</vt:lpstr>
      <vt:lpstr>Futuristische ontwikkelingen</vt:lpstr>
      <vt:lpstr>Ook zelfsturende auto’s rijden in sporen</vt:lpstr>
      <vt:lpstr>Digitalisering van treinbeveiliging</vt:lpstr>
      <vt:lpstr>Stukje geschiedenis</vt:lpstr>
      <vt:lpstr>Automatisch Trein Beïnvloeding (ATB)</vt:lpstr>
      <vt:lpstr>Van analoog naar digitaal</vt:lpstr>
      <vt:lpstr>Het totale ERTMS Systeem</vt:lpstr>
      <vt:lpstr>Analyse in de keten</vt:lpstr>
      <vt:lpstr>Uitrolscenario van ERTMS in Nederland</vt:lpstr>
      <vt:lpstr>Welke uitdagingen zijn er?</vt:lpstr>
      <vt:lpstr>Werken in de spoorbranche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Smolders, A.L. (Alf)</dc:creator>
  <cp:lastModifiedBy>Smolders, A.L. (Alf)</cp:lastModifiedBy>
  <cp:revision>5</cp:revision>
  <cp:lastPrinted>2017-07-25T07:34:39Z</cp:lastPrinted>
  <dcterms:created xsi:type="dcterms:W3CDTF">2024-12-06T12:02:24Z</dcterms:created>
  <dcterms:modified xsi:type="dcterms:W3CDTF">2025-04-03T14:23:43Z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0x010100E28BA6576FF4A94EB47B9AC0D0ECABD3</vt:lpwstr>
  </property>
  <property fmtid="{D5CDD505-2E9C-101B-9397-08002B2CF9AE}" pid="3" name="_dlc_DocIdItemGuid">
    <vt:lpwstr>0789f853-5aa5-42bc-84e5-b9a80cc764f7</vt:lpwstr>
  </property>
  <property fmtid="{D5CDD505-2E9C-101B-9397-08002B2CF9AE}" pid="4" name="MSIP_Label_24e57bac-d225-40fb-8a9e-62b5be587a96_Enabled">
    <vt:lpwstr>true</vt:lpwstr>
  </property>
  <property fmtid="{D5CDD505-2E9C-101B-9397-08002B2CF9AE}" pid="5" name="MSIP_Label_24e57bac-d225-40fb-8a9e-62b5be587a96_SetDate">
    <vt:lpwstr>2024-09-09T13:04:12Z</vt:lpwstr>
  </property>
  <property fmtid="{D5CDD505-2E9C-101B-9397-08002B2CF9AE}" pid="6" name="MSIP_Label_24e57bac-d225-40fb-8a9e-62b5be587a96_Method">
    <vt:lpwstr>Standard</vt:lpwstr>
  </property>
  <property fmtid="{D5CDD505-2E9C-101B-9397-08002B2CF9AE}" pid="7" name="MSIP_Label_24e57bac-d225-40fb-8a9e-62b5be587a96_Name">
    <vt:lpwstr>Internal</vt:lpwstr>
  </property>
  <property fmtid="{D5CDD505-2E9C-101B-9397-08002B2CF9AE}" pid="8" name="MSIP_Label_24e57bac-d225-40fb-8a9e-62b5be587a96_SiteId">
    <vt:lpwstr>a398fcff-8d2b-4930-a7f7-e1c99a108d77</vt:lpwstr>
  </property>
  <property fmtid="{D5CDD505-2E9C-101B-9397-08002B2CF9AE}" pid="9" name="MSIP_Label_24e57bac-d225-40fb-8a9e-62b5be587a96_ActionId">
    <vt:lpwstr>52df2bd2-0c28-4ea7-ad56-0e5a76539a04</vt:lpwstr>
  </property>
  <property fmtid="{D5CDD505-2E9C-101B-9397-08002B2CF9AE}" pid="10" name="MSIP_Label_24e57bac-d225-40fb-8a9e-62b5be587a96_ContentBits">
    <vt:lpwstr>0</vt:lpwstr>
  </property>
  <property fmtid="{D5CDD505-2E9C-101B-9397-08002B2CF9AE}" pid="11" name="MediaServiceImageTags">
    <vt:lpwstr/>
  </property>
</Properties>
</file>